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8"/>
    <p:sldId id="257" r:id="rId109"/>
    <p:sldId id="258" r:id="rId110"/>
    <p:sldId id="259" r:id="rId111"/>
    <p:sldId id="260" r:id="rId112"/>
    <p:sldId id="261" r:id="rId113"/>
    <p:sldId id="262" r:id="rId114"/>
    <p:sldId id="263" r:id="rId115"/>
    <p:sldId id="264" r:id="rId116"/>
    <p:sldId id="265" r:id="rId117"/>
    <p:sldId id="266" r:id="rId118"/>
    <p:sldId id="267" r:id="rId119"/>
  </p:sldIdLst>
  <p:sldSz cx="18288000" cy="10287000"/>
  <p:notesSz cx="6858000" cy="9144000"/>
  <p:embeddedFontLst>
    <p:embeddedFont>
      <p:font typeface="Lora" charset="1" panose="00000500000000000000"/>
      <p:regular r:id="rId6"/>
    </p:embeddedFont>
    <p:embeddedFont>
      <p:font typeface="Lora Bold" charset="1" panose="00000800000000000000"/>
      <p:regular r:id="rId7"/>
    </p:embeddedFont>
    <p:embeddedFont>
      <p:font typeface="Lora Italics" charset="1" panose="00000500000000000000"/>
      <p:regular r:id="rId8"/>
    </p:embeddedFont>
    <p:embeddedFont>
      <p:font typeface="Lora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Gidole" charset="1" panose="02000503000000000000"/>
      <p:regular r:id="rId14"/>
    </p:embeddedFont>
    <p:embeddedFont>
      <p:font typeface="League Spartan" charset="1" panose="00000800000000000000"/>
      <p:regular r:id="rId15"/>
    </p:embeddedFont>
    <p:embeddedFont>
      <p:font typeface="Balgin" charset="1" panose="00000300000000000000"/>
      <p:regular r:id="rId16"/>
    </p:embeddedFont>
    <p:embeddedFont>
      <p:font typeface="Balgin Italics" charset="1" panose="00000300000000000000"/>
      <p:regular r:id="rId17"/>
    </p:embeddedFont>
    <p:embeddedFont>
      <p:font typeface="Frunchy Sage" charset="1" panose="00000000000000000000"/>
      <p:regular r:id="rId18"/>
    </p:embeddedFont>
    <p:embeddedFont>
      <p:font typeface="Frunchy Sage Bold" charset="1" panose="00000000000000000000"/>
      <p:regular r:id="rId19"/>
    </p:embeddedFont>
    <p:embeddedFont>
      <p:font typeface="Frunchy Sage Italics" charset="1" panose="00000000000000000000"/>
      <p:regular r:id="rId20"/>
    </p:embeddedFont>
    <p:embeddedFont>
      <p:font typeface="Frunchy Sage Bold Italics" charset="1" panose="00000000000000000000"/>
      <p:regular r:id="rId21"/>
    </p:embeddedFont>
    <p:embeddedFont>
      <p:font typeface="Raleway" charset="1" panose="00000000000000000000"/>
      <p:regular r:id="rId22"/>
    </p:embeddedFont>
    <p:embeddedFont>
      <p:font typeface="Raleway Bold" charset="1" panose="00000000000000000000"/>
      <p:regular r:id="rId23"/>
    </p:embeddedFont>
    <p:embeddedFont>
      <p:font typeface="Raleway Italics" charset="1" panose="00000000000000000000"/>
      <p:regular r:id="rId24"/>
    </p:embeddedFont>
    <p:embeddedFont>
      <p:font typeface="Raleway Bold Italics" charset="1" panose="00000000000000000000"/>
      <p:regular r:id="rId25"/>
    </p:embeddedFont>
    <p:embeddedFont>
      <p:font typeface="Raleway Thin" charset="1" panose="00000000000000000000"/>
      <p:regular r:id="rId26"/>
    </p:embeddedFont>
    <p:embeddedFont>
      <p:font typeface="Raleway Thin Italics" charset="1" panose="00000000000000000000"/>
      <p:regular r:id="rId27"/>
    </p:embeddedFont>
    <p:embeddedFont>
      <p:font typeface="Raleway Extra-Light" charset="1" panose="00000000000000000000"/>
      <p:regular r:id="rId28"/>
    </p:embeddedFont>
    <p:embeddedFont>
      <p:font typeface="Raleway Extra-Light Italics" charset="1" panose="00000000000000000000"/>
      <p:regular r:id="rId29"/>
    </p:embeddedFont>
    <p:embeddedFont>
      <p:font typeface="Raleway Light" charset="1" panose="00000000000000000000"/>
      <p:regular r:id="rId30"/>
    </p:embeddedFont>
    <p:embeddedFont>
      <p:font typeface="Raleway Light Italics" charset="1" panose="00000000000000000000"/>
      <p:regular r:id="rId31"/>
    </p:embeddedFont>
    <p:embeddedFont>
      <p:font typeface="Raleway Medium" charset="1" panose="00000000000000000000"/>
      <p:regular r:id="rId32"/>
    </p:embeddedFont>
    <p:embeddedFont>
      <p:font typeface="Raleway Medium Italics" charset="1" panose="00000000000000000000"/>
      <p:regular r:id="rId33"/>
    </p:embeddedFont>
    <p:embeddedFont>
      <p:font typeface="Raleway Semi-Bold" charset="1" panose="00000000000000000000"/>
      <p:regular r:id="rId34"/>
    </p:embeddedFont>
    <p:embeddedFont>
      <p:font typeface="Raleway Semi-Bold Italics" charset="1" panose="00000000000000000000"/>
      <p:regular r:id="rId35"/>
    </p:embeddedFont>
    <p:embeddedFont>
      <p:font typeface="Raleway Ultra-Bold" charset="1" panose="00000000000000000000"/>
      <p:regular r:id="rId36"/>
    </p:embeddedFont>
    <p:embeddedFont>
      <p:font typeface="Raleway Ultra-Bold Italics" charset="1" panose="00000000000000000000"/>
      <p:regular r:id="rId37"/>
    </p:embeddedFont>
    <p:embeddedFont>
      <p:font typeface="Raleway Heavy" charset="1" panose="00000000000000000000"/>
      <p:regular r:id="rId38"/>
    </p:embeddedFont>
    <p:embeddedFont>
      <p:font typeface="Raleway Heavy Italics" charset="1" panose="00000000000000000000"/>
      <p:regular r:id="rId39"/>
    </p:embeddedFont>
    <p:embeddedFont>
      <p:font typeface="Canva Sans" charset="1" panose="020B0503030501040103"/>
      <p:regular r:id="rId40"/>
    </p:embeddedFont>
    <p:embeddedFont>
      <p:font typeface="Canva Sans Bold" charset="1" panose="020B0803030501040103"/>
      <p:regular r:id="rId41"/>
    </p:embeddedFont>
    <p:embeddedFont>
      <p:font typeface="Canva Sans Italics" charset="1" panose="020B0503030501040103"/>
      <p:regular r:id="rId42"/>
    </p:embeddedFont>
    <p:embeddedFont>
      <p:font typeface="Canva Sans Bold Italics" charset="1" panose="020B0803030501040103"/>
      <p:regular r:id="rId43"/>
    </p:embeddedFont>
    <p:embeddedFont>
      <p:font typeface="Canva Sans Medium" charset="1" panose="020B0603030501040103"/>
      <p:regular r:id="rId44"/>
    </p:embeddedFont>
    <p:embeddedFont>
      <p:font typeface="Canva Sans Medium Italics" charset="1" panose="020B0603030501040103"/>
      <p:regular r:id="rId45"/>
    </p:embeddedFont>
    <p:embeddedFont>
      <p:font typeface="Gabriel Sans" charset="1" panose="02000000000000000000"/>
      <p:regular r:id="rId46"/>
    </p:embeddedFont>
    <p:embeddedFont>
      <p:font typeface="Gabriel Sans Bold" charset="1" panose="02000000000000000000"/>
      <p:regular r:id="rId47"/>
    </p:embeddedFont>
    <p:embeddedFont>
      <p:font typeface="Gabriel Sans Italics" charset="1" panose="02000000000000000000"/>
      <p:regular r:id="rId48"/>
    </p:embeddedFont>
    <p:embeddedFont>
      <p:font typeface="Gabriel Sans Bold Italics" charset="1" panose="02000000000000000000"/>
      <p:regular r:id="rId49"/>
    </p:embeddedFont>
    <p:embeddedFont>
      <p:font typeface="Gabriel Sans Thin" charset="1" panose="02000000000000000000"/>
      <p:regular r:id="rId50"/>
    </p:embeddedFont>
    <p:embeddedFont>
      <p:font typeface="Gabriel Sans Thin Italics" charset="1" panose="02000000000000000000"/>
      <p:regular r:id="rId51"/>
    </p:embeddedFont>
    <p:embeddedFont>
      <p:font typeface="Gabriel Sans Heavy" charset="1" panose="02000000000000000000"/>
      <p:regular r:id="rId52"/>
    </p:embeddedFont>
    <p:embeddedFont>
      <p:font typeface="Gabriel Sans Heavy Italics" charset="1" panose="02000000000000000000"/>
      <p:regular r:id="rId53"/>
    </p:embeddedFont>
    <p:embeddedFont>
      <p:font typeface="Open Sauce" charset="1" panose="00000500000000000000"/>
      <p:regular r:id="rId54"/>
    </p:embeddedFont>
    <p:embeddedFont>
      <p:font typeface="Open Sauce Bold" charset="1" panose="00000800000000000000"/>
      <p:regular r:id="rId55"/>
    </p:embeddedFont>
    <p:embeddedFont>
      <p:font typeface="Open Sauce Italics" charset="1" panose="00000500000000000000"/>
      <p:regular r:id="rId56"/>
    </p:embeddedFont>
    <p:embeddedFont>
      <p:font typeface="Open Sauce Bold Italics" charset="1" panose="00000800000000000000"/>
      <p:regular r:id="rId57"/>
    </p:embeddedFont>
    <p:embeddedFont>
      <p:font typeface="Open Sauce Light" charset="1" panose="00000400000000000000"/>
      <p:regular r:id="rId58"/>
    </p:embeddedFont>
    <p:embeddedFont>
      <p:font typeface="Open Sauce Light Italics" charset="1" panose="00000400000000000000"/>
      <p:regular r:id="rId59"/>
    </p:embeddedFont>
    <p:embeddedFont>
      <p:font typeface="Open Sauce Medium" charset="1" panose="00000600000000000000"/>
      <p:regular r:id="rId60"/>
    </p:embeddedFont>
    <p:embeddedFont>
      <p:font typeface="Open Sauce Medium Italics" charset="1" panose="00000600000000000000"/>
      <p:regular r:id="rId61"/>
    </p:embeddedFont>
    <p:embeddedFont>
      <p:font typeface="Open Sauce Semi-Bold" charset="1" panose="00000700000000000000"/>
      <p:regular r:id="rId62"/>
    </p:embeddedFont>
    <p:embeddedFont>
      <p:font typeface="Open Sauce Semi-Bold Italics" charset="1" panose="00000700000000000000"/>
      <p:regular r:id="rId63"/>
    </p:embeddedFont>
    <p:embeddedFont>
      <p:font typeface="Open Sauce Heavy" charset="1" panose="00000A00000000000000"/>
      <p:regular r:id="rId64"/>
    </p:embeddedFont>
    <p:embeddedFont>
      <p:font typeface="Open Sauce Heavy Italics" charset="1" panose="00000A00000000000000"/>
      <p:regular r:id="rId65"/>
    </p:embeddedFont>
    <p:embeddedFont>
      <p:font typeface="Barlow" charset="1" panose="00000500000000000000"/>
      <p:regular r:id="rId66"/>
    </p:embeddedFont>
    <p:embeddedFont>
      <p:font typeface="Barlow Bold" charset="1" panose="00000800000000000000"/>
      <p:regular r:id="rId67"/>
    </p:embeddedFont>
    <p:embeddedFont>
      <p:font typeface="Barlow Italics" charset="1" panose="00000500000000000000"/>
      <p:regular r:id="rId68"/>
    </p:embeddedFont>
    <p:embeddedFont>
      <p:font typeface="Barlow Bold Italics" charset="1" panose="00000800000000000000"/>
      <p:regular r:id="rId69"/>
    </p:embeddedFont>
    <p:embeddedFont>
      <p:font typeface="Barlow Thin" charset="1" panose="00000300000000000000"/>
      <p:regular r:id="rId70"/>
    </p:embeddedFont>
    <p:embeddedFont>
      <p:font typeface="Barlow Thin Italics" charset="1" panose="00000300000000000000"/>
      <p:regular r:id="rId71"/>
    </p:embeddedFont>
    <p:embeddedFont>
      <p:font typeface="Barlow Extra-Light" charset="1" panose="00000300000000000000"/>
      <p:regular r:id="rId72"/>
    </p:embeddedFont>
    <p:embeddedFont>
      <p:font typeface="Barlow Extra-Light Italics" charset="1" panose="00000300000000000000"/>
      <p:regular r:id="rId73"/>
    </p:embeddedFont>
    <p:embeddedFont>
      <p:font typeface="Barlow Light" charset="1" panose="00000400000000000000"/>
      <p:regular r:id="rId74"/>
    </p:embeddedFont>
    <p:embeddedFont>
      <p:font typeface="Barlow Light Italics" charset="1" panose="00000400000000000000"/>
      <p:regular r:id="rId75"/>
    </p:embeddedFont>
    <p:embeddedFont>
      <p:font typeface="Barlow Medium" charset="1" panose="00000600000000000000"/>
      <p:regular r:id="rId76"/>
    </p:embeddedFont>
    <p:embeddedFont>
      <p:font typeface="Barlow Medium Italics" charset="1" panose="00000600000000000000"/>
      <p:regular r:id="rId77"/>
    </p:embeddedFont>
    <p:embeddedFont>
      <p:font typeface="Barlow Semi-Bold" charset="1" panose="00000700000000000000"/>
      <p:regular r:id="rId78"/>
    </p:embeddedFont>
    <p:embeddedFont>
      <p:font typeface="Barlow Semi-Bold Italics" charset="1" panose="00000700000000000000"/>
      <p:regular r:id="rId79"/>
    </p:embeddedFont>
    <p:embeddedFont>
      <p:font typeface="Barlow Ultra-Bold" charset="1" panose="00000900000000000000"/>
      <p:regular r:id="rId80"/>
    </p:embeddedFont>
    <p:embeddedFont>
      <p:font typeface="Barlow Ultra-Bold Italics" charset="1" panose="00000900000000000000"/>
      <p:regular r:id="rId81"/>
    </p:embeddedFont>
    <p:embeddedFont>
      <p:font typeface="Barlow Heavy" charset="1" panose="00000A00000000000000"/>
      <p:regular r:id="rId82"/>
    </p:embeddedFont>
    <p:embeddedFont>
      <p:font typeface="Barlow Heavy Italics" charset="1" panose="00000A00000000000000"/>
      <p:regular r:id="rId83"/>
    </p:embeddedFont>
    <p:embeddedFont>
      <p:font typeface="Telegraf" charset="1" panose="00000500000000000000"/>
      <p:regular r:id="rId84"/>
    </p:embeddedFont>
    <p:embeddedFont>
      <p:font typeface="Telegraf Bold" charset="1" panose="00000800000000000000"/>
      <p:regular r:id="rId85"/>
    </p:embeddedFont>
    <p:embeddedFont>
      <p:font typeface="Telegraf Extra-Light" charset="1" panose="00000300000000000000"/>
      <p:regular r:id="rId86"/>
    </p:embeddedFont>
    <p:embeddedFont>
      <p:font typeface="Telegraf Medium" charset="1" panose="00000600000000000000"/>
      <p:regular r:id="rId87"/>
    </p:embeddedFont>
    <p:embeddedFont>
      <p:font typeface="Telegraf Ultra-Bold" charset="1" panose="00000900000000000000"/>
      <p:regular r:id="rId88"/>
    </p:embeddedFont>
    <p:embeddedFont>
      <p:font typeface="Telegraf Heavy" charset="1" panose="00000A00000000000000"/>
      <p:regular r:id="rId89"/>
    </p:embeddedFont>
    <p:embeddedFont>
      <p:font typeface="Montserrat" charset="1" panose="00000500000000000000"/>
      <p:regular r:id="rId90"/>
    </p:embeddedFont>
    <p:embeddedFont>
      <p:font typeface="Montserrat Bold" charset="1" panose="00000800000000000000"/>
      <p:regular r:id="rId91"/>
    </p:embeddedFont>
    <p:embeddedFont>
      <p:font typeface="Montserrat Italics" charset="1" panose="00000500000000000000"/>
      <p:regular r:id="rId92"/>
    </p:embeddedFont>
    <p:embeddedFont>
      <p:font typeface="Montserrat Bold Italics" charset="1" panose="00000800000000000000"/>
      <p:regular r:id="rId93"/>
    </p:embeddedFont>
    <p:embeddedFont>
      <p:font typeface="Montserrat Thin" charset="1" panose="00000300000000000000"/>
      <p:regular r:id="rId94"/>
    </p:embeddedFont>
    <p:embeddedFont>
      <p:font typeface="Montserrat Thin Italics" charset="1" panose="00000300000000000000"/>
      <p:regular r:id="rId95"/>
    </p:embeddedFont>
    <p:embeddedFont>
      <p:font typeface="Montserrat Extra-Light" charset="1" panose="00000300000000000000"/>
      <p:regular r:id="rId96"/>
    </p:embeddedFont>
    <p:embeddedFont>
      <p:font typeface="Montserrat Extra-Light Italics" charset="1" panose="00000300000000000000"/>
      <p:regular r:id="rId97"/>
    </p:embeddedFont>
    <p:embeddedFont>
      <p:font typeface="Montserrat Light" charset="1" panose="00000400000000000000"/>
      <p:regular r:id="rId98"/>
    </p:embeddedFont>
    <p:embeddedFont>
      <p:font typeface="Montserrat Light Italics" charset="1" panose="00000400000000000000"/>
      <p:regular r:id="rId99"/>
    </p:embeddedFont>
    <p:embeddedFont>
      <p:font typeface="Montserrat Medium" charset="1" panose="00000600000000000000"/>
      <p:regular r:id="rId100"/>
    </p:embeddedFont>
    <p:embeddedFont>
      <p:font typeface="Montserrat Medium Italics" charset="1" panose="00000600000000000000"/>
      <p:regular r:id="rId101"/>
    </p:embeddedFont>
    <p:embeddedFont>
      <p:font typeface="Montserrat Semi-Bold" charset="1" panose="00000700000000000000"/>
      <p:regular r:id="rId102"/>
    </p:embeddedFont>
    <p:embeddedFont>
      <p:font typeface="Montserrat Semi-Bold Italics" charset="1" panose="00000700000000000000"/>
      <p:regular r:id="rId103"/>
    </p:embeddedFont>
    <p:embeddedFont>
      <p:font typeface="Montserrat Ultra-Bold" charset="1" panose="00000900000000000000"/>
      <p:regular r:id="rId104"/>
    </p:embeddedFont>
    <p:embeddedFont>
      <p:font typeface="Montserrat Ultra-Bold Italics" charset="1" panose="00000900000000000000"/>
      <p:regular r:id="rId105"/>
    </p:embeddedFont>
    <p:embeddedFont>
      <p:font typeface="Montserrat Heavy" charset="1" panose="00000A00000000000000"/>
      <p:regular r:id="rId106"/>
    </p:embeddedFont>
    <p:embeddedFont>
      <p:font typeface="Montserrat Heavy Italics" charset="1" panose="00000A00000000000000"/>
      <p:regular r:id="rId1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02" Target="fonts/font102.fntdata" Type="http://schemas.openxmlformats.org/officeDocument/2006/relationships/font"/><Relationship Id="rId103" Target="fonts/font103.fntdata" Type="http://schemas.openxmlformats.org/officeDocument/2006/relationships/font"/><Relationship Id="rId104" Target="fonts/font104.fntdata" Type="http://schemas.openxmlformats.org/officeDocument/2006/relationships/font"/><Relationship Id="rId105" Target="fonts/font105.fntdata" Type="http://schemas.openxmlformats.org/officeDocument/2006/relationships/font"/><Relationship Id="rId106" Target="fonts/font106.fntdata" Type="http://schemas.openxmlformats.org/officeDocument/2006/relationships/font"/><Relationship Id="rId107" Target="fonts/font107.fntdata" Type="http://schemas.openxmlformats.org/officeDocument/2006/relationships/font"/><Relationship Id="rId108" Target="slides/slide1.xml" Type="http://schemas.openxmlformats.org/officeDocument/2006/relationships/slide"/><Relationship Id="rId109" Target="slides/slide2.xml" Type="http://schemas.openxmlformats.org/officeDocument/2006/relationships/slide"/><Relationship Id="rId11" Target="fonts/font11.fntdata" Type="http://schemas.openxmlformats.org/officeDocument/2006/relationships/font"/><Relationship Id="rId110" Target="slides/slide3.xml" Type="http://schemas.openxmlformats.org/officeDocument/2006/relationships/slide"/><Relationship Id="rId111" Target="slides/slide4.xml" Type="http://schemas.openxmlformats.org/officeDocument/2006/relationships/slide"/><Relationship Id="rId112" Target="slides/slide5.xml" Type="http://schemas.openxmlformats.org/officeDocument/2006/relationships/slide"/><Relationship Id="rId113" Target="slides/slide6.xml" Type="http://schemas.openxmlformats.org/officeDocument/2006/relationships/slide"/><Relationship Id="rId114" Target="slides/slide7.xml" Type="http://schemas.openxmlformats.org/officeDocument/2006/relationships/slide"/><Relationship Id="rId115" Target="slides/slide8.xml" Type="http://schemas.openxmlformats.org/officeDocument/2006/relationships/slide"/><Relationship Id="rId116" Target="slides/slide9.xml" Type="http://schemas.openxmlformats.org/officeDocument/2006/relationships/slide"/><Relationship Id="rId117" Target="slides/slide10.xml" Type="http://schemas.openxmlformats.org/officeDocument/2006/relationships/slide"/><Relationship Id="rId118" Target="slides/slide11.xml" Type="http://schemas.openxmlformats.org/officeDocument/2006/relationships/slide"/><Relationship Id="rId119" Target="slides/slide12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14" Target="../media/image58.png" Type="http://schemas.openxmlformats.org/officeDocument/2006/relationships/image"/><Relationship Id="rId15" Target="../media/image59.svg" Type="http://schemas.openxmlformats.org/officeDocument/2006/relationships/image"/><Relationship Id="rId16" Target="../media/image60.png" Type="http://schemas.openxmlformats.org/officeDocument/2006/relationships/image"/><Relationship Id="rId17" Target="../media/image61.sv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216921" y="-302352"/>
            <a:ext cx="3137002" cy="10872689"/>
          </a:xfrm>
          <a:prstGeom prst="rect">
            <a:avLst/>
          </a:prstGeom>
          <a:solidFill>
            <a:srgbClr val="E8E5E5"/>
          </a:solidFill>
        </p:spPr>
      </p:sp>
      <p:sp>
        <p:nvSpPr>
          <p:cNvPr name="TextBox 4" id="4"/>
          <p:cNvSpPr txBox="true"/>
          <p:nvPr/>
        </p:nvSpPr>
        <p:spPr>
          <a:xfrm rot="-5400000">
            <a:off x="-1452179" y="4493912"/>
            <a:ext cx="6051417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215">
                <a:solidFill>
                  <a:srgbClr val="03313D"/>
                </a:solidFill>
                <a:latin typeface="Gidole Bold"/>
              </a:rPr>
              <a:t>BY</a:t>
            </a:r>
          </a:p>
          <a:p>
            <a:pPr algn="ctr">
              <a:lnSpc>
                <a:spcPts val="5040"/>
              </a:lnSpc>
            </a:pPr>
            <a:r>
              <a:rPr lang="en-US" sz="3600" spc="215">
                <a:solidFill>
                  <a:srgbClr val="03313D"/>
                </a:solidFill>
                <a:latin typeface="Gidole Bold"/>
              </a:rPr>
              <a:t>MRCM ICT CLUB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465534" y="3119347"/>
            <a:ext cx="13793792" cy="4048306"/>
            <a:chOff x="0" y="0"/>
            <a:chExt cx="18391723" cy="53977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35" y="0"/>
              <a:ext cx="18391653" cy="3660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7"/>
                </a:lnSpc>
              </a:pPr>
              <a:r>
                <a:rPr lang="en-US" sz="9006" spc="540">
                  <a:solidFill>
                    <a:srgbClr val="E8E5E5"/>
                  </a:solidFill>
                  <a:latin typeface="League Spartan Bold"/>
                </a:rPr>
                <a:t>MRCM</a:t>
              </a:r>
            </a:p>
            <a:p>
              <a:pPr>
                <a:lnSpc>
                  <a:spcPts val="10807"/>
                </a:lnSpc>
              </a:pPr>
              <a:r>
                <a:rPr lang="en-US" sz="9006" spc="540">
                  <a:solidFill>
                    <a:srgbClr val="E8E5E5"/>
                  </a:solidFill>
                  <a:latin typeface="League Spartan Bold"/>
                </a:rPr>
                <a:t>SPORT MEET SYSTEM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35" y="3660298"/>
              <a:ext cx="18391653" cy="25400"/>
            </a:xfrm>
            <a:prstGeom prst="line">
              <a:avLst/>
            </a:prstGeom>
            <a:ln cap="flat" w="50800">
              <a:solidFill>
                <a:srgbClr val="E8E5E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35" y="3846013"/>
              <a:ext cx="18391653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E8E5E5"/>
                  </a:solidFill>
                  <a:latin typeface="Canva Sans"/>
                </a:rPr>
                <a:t>Highlight the use of technology to enhance communication, engagement, and efficiency.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B8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55766">
            <a:off x="-2626314" y="367457"/>
            <a:ext cx="7315200" cy="1415845"/>
          </a:xfrm>
          <a:custGeom>
            <a:avLst/>
            <a:gdLst/>
            <a:ahLst/>
            <a:cxnLst/>
            <a:rect r="r" b="b" t="t" l="l"/>
            <a:pathLst>
              <a:path h="1415845" w="7315200">
                <a:moveTo>
                  <a:pt x="0" y="0"/>
                </a:moveTo>
                <a:lnTo>
                  <a:pt x="7315200" y="0"/>
                </a:lnTo>
                <a:lnTo>
                  <a:pt x="7315200" y="1415845"/>
                </a:lnTo>
                <a:lnTo>
                  <a:pt x="0" y="141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6577" y="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3" y="0"/>
                </a:lnTo>
                <a:lnTo>
                  <a:pt x="1729993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8621">
            <a:off x="12942788" y="8645042"/>
            <a:ext cx="7315200" cy="1415845"/>
          </a:xfrm>
          <a:custGeom>
            <a:avLst/>
            <a:gdLst/>
            <a:ahLst/>
            <a:cxnLst/>
            <a:rect r="r" b="b" t="t" l="l"/>
            <a:pathLst>
              <a:path h="1415845" w="7315200">
                <a:moveTo>
                  <a:pt x="0" y="0"/>
                </a:moveTo>
                <a:lnTo>
                  <a:pt x="7315200" y="0"/>
                </a:lnTo>
                <a:lnTo>
                  <a:pt x="7315200" y="1415845"/>
                </a:lnTo>
                <a:lnTo>
                  <a:pt x="0" y="141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49587" y="982214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3" y="0"/>
                </a:lnTo>
                <a:lnTo>
                  <a:pt x="1729993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23004" y="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2" y="0"/>
                </a:lnTo>
                <a:lnTo>
                  <a:pt x="1729992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4996" y="982214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2" y="0"/>
                </a:lnTo>
                <a:lnTo>
                  <a:pt x="1729992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47700" y="1818457"/>
            <a:ext cx="3771630" cy="1977166"/>
            <a:chOff x="0" y="0"/>
            <a:chExt cx="1686329" cy="8840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86329" cy="884009"/>
            </a:xfrm>
            <a:custGeom>
              <a:avLst/>
              <a:gdLst/>
              <a:ahLst/>
              <a:cxnLst/>
              <a:rect r="r" b="b" t="t" l="l"/>
              <a:pathLst>
                <a:path h="884009" w="1686329">
                  <a:moveTo>
                    <a:pt x="1561869" y="884008"/>
                  </a:moveTo>
                  <a:lnTo>
                    <a:pt x="124460" y="884008"/>
                  </a:lnTo>
                  <a:cubicBezTo>
                    <a:pt x="55880" y="884008"/>
                    <a:pt x="0" y="828129"/>
                    <a:pt x="0" y="759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1869" y="0"/>
                  </a:lnTo>
                  <a:cubicBezTo>
                    <a:pt x="1630449" y="0"/>
                    <a:pt x="1686329" y="55880"/>
                    <a:pt x="1686329" y="124460"/>
                  </a:cubicBezTo>
                  <a:lnTo>
                    <a:pt x="1686329" y="759549"/>
                  </a:lnTo>
                  <a:cubicBezTo>
                    <a:pt x="1686329" y="828129"/>
                    <a:pt x="1630449" y="884009"/>
                    <a:pt x="1561869" y="884009"/>
                  </a:cubicBezTo>
                  <a:close/>
                </a:path>
              </a:pathLst>
            </a:custGeom>
            <a:solidFill>
              <a:srgbClr val="F4F4F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47700" y="4682429"/>
            <a:ext cx="3771630" cy="1977166"/>
            <a:chOff x="0" y="0"/>
            <a:chExt cx="1686329" cy="8840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86329" cy="884009"/>
            </a:xfrm>
            <a:custGeom>
              <a:avLst/>
              <a:gdLst/>
              <a:ahLst/>
              <a:cxnLst/>
              <a:rect r="r" b="b" t="t" l="l"/>
              <a:pathLst>
                <a:path h="884009" w="1686329">
                  <a:moveTo>
                    <a:pt x="1561869" y="884008"/>
                  </a:moveTo>
                  <a:lnTo>
                    <a:pt x="124460" y="884008"/>
                  </a:lnTo>
                  <a:cubicBezTo>
                    <a:pt x="55880" y="884008"/>
                    <a:pt x="0" y="828129"/>
                    <a:pt x="0" y="759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1869" y="0"/>
                  </a:lnTo>
                  <a:cubicBezTo>
                    <a:pt x="1630449" y="0"/>
                    <a:pt x="1686329" y="55880"/>
                    <a:pt x="1686329" y="124460"/>
                  </a:cubicBezTo>
                  <a:lnTo>
                    <a:pt x="1686329" y="759549"/>
                  </a:lnTo>
                  <a:cubicBezTo>
                    <a:pt x="1686329" y="828129"/>
                    <a:pt x="1630449" y="884009"/>
                    <a:pt x="1561869" y="884009"/>
                  </a:cubicBezTo>
                  <a:close/>
                </a:path>
              </a:pathLst>
            </a:custGeom>
            <a:solidFill>
              <a:srgbClr val="F4F4F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47700" y="7546401"/>
            <a:ext cx="3771630" cy="1977166"/>
            <a:chOff x="0" y="0"/>
            <a:chExt cx="1686329" cy="8840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86329" cy="884009"/>
            </a:xfrm>
            <a:custGeom>
              <a:avLst/>
              <a:gdLst/>
              <a:ahLst/>
              <a:cxnLst/>
              <a:rect r="r" b="b" t="t" l="l"/>
              <a:pathLst>
                <a:path h="884009" w="1686329">
                  <a:moveTo>
                    <a:pt x="1561869" y="884008"/>
                  </a:moveTo>
                  <a:lnTo>
                    <a:pt x="124460" y="884008"/>
                  </a:lnTo>
                  <a:cubicBezTo>
                    <a:pt x="55880" y="884008"/>
                    <a:pt x="0" y="828129"/>
                    <a:pt x="0" y="759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1869" y="0"/>
                  </a:lnTo>
                  <a:cubicBezTo>
                    <a:pt x="1630449" y="0"/>
                    <a:pt x="1686329" y="55880"/>
                    <a:pt x="1686329" y="124460"/>
                  </a:cubicBezTo>
                  <a:lnTo>
                    <a:pt x="1686329" y="759549"/>
                  </a:lnTo>
                  <a:cubicBezTo>
                    <a:pt x="1686329" y="828129"/>
                    <a:pt x="1630449" y="884009"/>
                    <a:pt x="1561869" y="884009"/>
                  </a:cubicBezTo>
                  <a:close/>
                </a:path>
              </a:pathLst>
            </a:custGeom>
            <a:solidFill>
              <a:srgbClr val="F4F4F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872353" y="1818457"/>
            <a:ext cx="3771630" cy="1977166"/>
            <a:chOff x="0" y="0"/>
            <a:chExt cx="1686329" cy="8840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86329" cy="884009"/>
            </a:xfrm>
            <a:custGeom>
              <a:avLst/>
              <a:gdLst/>
              <a:ahLst/>
              <a:cxnLst/>
              <a:rect r="r" b="b" t="t" l="l"/>
              <a:pathLst>
                <a:path h="884009" w="1686329">
                  <a:moveTo>
                    <a:pt x="1561869" y="884008"/>
                  </a:moveTo>
                  <a:lnTo>
                    <a:pt x="124460" y="884008"/>
                  </a:lnTo>
                  <a:cubicBezTo>
                    <a:pt x="55880" y="884008"/>
                    <a:pt x="0" y="828129"/>
                    <a:pt x="0" y="759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1869" y="0"/>
                  </a:lnTo>
                  <a:cubicBezTo>
                    <a:pt x="1630449" y="0"/>
                    <a:pt x="1686329" y="55880"/>
                    <a:pt x="1686329" y="124460"/>
                  </a:cubicBezTo>
                  <a:lnTo>
                    <a:pt x="1686329" y="759549"/>
                  </a:lnTo>
                  <a:cubicBezTo>
                    <a:pt x="1686329" y="828129"/>
                    <a:pt x="1630449" y="884009"/>
                    <a:pt x="1561869" y="884009"/>
                  </a:cubicBezTo>
                  <a:close/>
                </a:path>
              </a:pathLst>
            </a:custGeom>
            <a:solidFill>
              <a:srgbClr val="F4F4F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871954" y="4682429"/>
            <a:ext cx="3771630" cy="1977166"/>
            <a:chOff x="0" y="0"/>
            <a:chExt cx="1686329" cy="8840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86329" cy="884009"/>
            </a:xfrm>
            <a:custGeom>
              <a:avLst/>
              <a:gdLst/>
              <a:ahLst/>
              <a:cxnLst/>
              <a:rect r="r" b="b" t="t" l="l"/>
              <a:pathLst>
                <a:path h="884009" w="1686329">
                  <a:moveTo>
                    <a:pt x="1561869" y="884008"/>
                  </a:moveTo>
                  <a:lnTo>
                    <a:pt x="124460" y="884008"/>
                  </a:lnTo>
                  <a:cubicBezTo>
                    <a:pt x="55880" y="884008"/>
                    <a:pt x="0" y="828129"/>
                    <a:pt x="0" y="759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1869" y="0"/>
                  </a:lnTo>
                  <a:cubicBezTo>
                    <a:pt x="1630449" y="0"/>
                    <a:pt x="1686329" y="55880"/>
                    <a:pt x="1686329" y="124460"/>
                  </a:cubicBezTo>
                  <a:lnTo>
                    <a:pt x="1686329" y="759549"/>
                  </a:lnTo>
                  <a:cubicBezTo>
                    <a:pt x="1686329" y="828129"/>
                    <a:pt x="1630449" y="884009"/>
                    <a:pt x="1561869" y="884009"/>
                  </a:cubicBezTo>
                  <a:close/>
                </a:path>
              </a:pathLst>
            </a:custGeom>
            <a:solidFill>
              <a:srgbClr val="F4F4F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872353" y="7546401"/>
            <a:ext cx="3771630" cy="1977166"/>
            <a:chOff x="0" y="0"/>
            <a:chExt cx="1686329" cy="8840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86329" cy="884009"/>
            </a:xfrm>
            <a:custGeom>
              <a:avLst/>
              <a:gdLst/>
              <a:ahLst/>
              <a:cxnLst/>
              <a:rect r="r" b="b" t="t" l="l"/>
              <a:pathLst>
                <a:path h="884009" w="1686329">
                  <a:moveTo>
                    <a:pt x="1561869" y="884008"/>
                  </a:moveTo>
                  <a:lnTo>
                    <a:pt x="124460" y="884008"/>
                  </a:lnTo>
                  <a:cubicBezTo>
                    <a:pt x="55880" y="884008"/>
                    <a:pt x="0" y="828129"/>
                    <a:pt x="0" y="759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1869" y="0"/>
                  </a:lnTo>
                  <a:cubicBezTo>
                    <a:pt x="1630449" y="0"/>
                    <a:pt x="1686329" y="55880"/>
                    <a:pt x="1686329" y="124460"/>
                  </a:cubicBezTo>
                  <a:lnTo>
                    <a:pt x="1686329" y="759549"/>
                  </a:lnTo>
                  <a:cubicBezTo>
                    <a:pt x="1686329" y="828129"/>
                    <a:pt x="1630449" y="884009"/>
                    <a:pt x="1561869" y="884009"/>
                  </a:cubicBezTo>
                  <a:close/>
                </a:path>
              </a:pathLst>
            </a:custGeom>
            <a:solidFill>
              <a:srgbClr val="F4F4F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901198" y="2188996"/>
            <a:ext cx="1236088" cy="123608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891024" y="5052968"/>
            <a:ext cx="1236088" cy="123608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901198" y="7916940"/>
            <a:ext cx="1236088" cy="123608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163922" y="2188996"/>
            <a:ext cx="1236088" cy="123608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163922" y="7916940"/>
            <a:ext cx="1236088" cy="123608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163922" y="5052968"/>
            <a:ext cx="1236088" cy="123608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5400000">
            <a:off x="8340686" y="2154548"/>
            <a:ext cx="1606627" cy="934444"/>
            <a:chOff x="0" y="0"/>
            <a:chExt cx="593122" cy="34497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93122" cy="344971"/>
            </a:xfrm>
            <a:custGeom>
              <a:avLst/>
              <a:gdLst/>
              <a:ahLst/>
              <a:cxnLst/>
              <a:rect r="r" b="b" t="t" l="l"/>
              <a:pathLst>
                <a:path h="344971" w="593122">
                  <a:moveTo>
                    <a:pt x="0" y="0"/>
                  </a:moveTo>
                  <a:lnTo>
                    <a:pt x="389922" y="0"/>
                  </a:lnTo>
                  <a:lnTo>
                    <a:pt x="593122" y="172485"/>
                  </a:lnTo>
                  <a:lnTo>
                    <a:pt x="389922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77800" y="-57150"/>
              <a:ext cx="339122" cy="402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5400000">
            <a:off x="8340686" y="3374245"/>
            <a:ext cx="1606627" cy="934444"/>
            <a:chOff x="0" y="0"/>
            <a:chExt cx="593122" cy="34497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93122" cy="344971"/>
            </a:xfrm>
            <a:custGeom>
              <a:avLst/>
              <a:gdLst/>
              <a:ahLst/>
              <a:cxnLst/>
              <a:rect r="r" b="b" t="t" l="l"/>
              <a:pathLst>
                <a:path h="344971" w="593122">
                  <a:moveTo>
                    <a:pt x="0" y="0"/>
                  </a:moveTo>
                  <a:lnTo>
                    <a:pt x="389922" y="0"/>
                  </a:lnTo>
                  <a:lnTo>
                    <a:pt x="593122" y="172485"/>
                  </a:lnTo>
                  <a:lnTo>
                    <a:pt x="389922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177800" y="-57150"/>
              <a:ext cx="339122" cy="402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5400000">
            <a:off x="8340686" y="4593941"/>
            <a:ext cx="1606627" cy="934444"/>
            <a:chOff x="0" y="0"/>
            <a:chExt cx="593122" cy="34497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93122" cy="344971"/>
            </a:xfrm>
            <a:custGeom>
              <a:avLst/>
              <a:gdLst/>
              <a:ahLst/>
              <a:cxnLst/>
              <a:rect r="r" b="b" t="t" l="l"/>
              <a:pathLst>
                <a:path h="344971" w="593122">
                  <a:moveTo>
                    <a:pt x="0" y="0"/>
                  </a:moveTo>
                  <a:lnTo>
                    <a:pt x="389922" y="0"/>
                  </a:lnTo>
                  <a:lnTo>
                    <a:pt x="593122" y="172485"/>
                  </a:lnTo>
                  <a:lnTo>
                    <a:pt x="389922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177800" y="-57150"/>
              <a:ext cx="339122" cy="402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5400000">
            <a:off x="8340686" y="5813638"/>
            <a:ext cx="1606627" cy="934444"/>
            <a:chOff x="0" y="0"/>
            <a:chExt cx="593122" cy="34497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93122" cy="344971"/>
            </a:xfrm>
            <a:custGeom>
              <a:avLst/>
              <a:gdLst/>
              <a:ahLst/>
              <a:cxnLst/>
              <a:rect r="r" b="b" t="t" l="l"/>
              <a:pathLst>
                <a:path h="344971" w="593122">
                  <a:moveTo>
                    <a:pt x="0" y="0"/>
                  </a:moveTo>
                  <a:lnTo>
                    <a:pt x="389922" y="0"/>
                  </a:lnTo>
                  <a:lnTo>
                    <a:pt x="593122" y="172485"/>
                  </a:lnTo>
                  <a:lnTo>
                    <a:pt x="389922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177800" y="-57150"/>
              <a:ext cx="339122" cy="402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5400000">
            <a:off x="8340686" y="7033335"/>
            <a:ext cx="1606627" cy="934444"/>
            <a:chOff x="0" y="0"/>
            <a:chExt cx="593122" cy="34497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93122" cy="344971"/>
            </a:xfrm>
            <a:custGeom>
              <a:avLst/>
              <a:gdLst/>
              <a:ahLst/>
              <a:cxnLst/>
              <a:rect r="r" b="b" t="t" l="l"/>
              <a:pathLst>
                <a:path h="344971" w="593122">
                  <a:moveTo>
                    <a:pt x="0" y="0"/>
                  </a:moveTo>
                  <a:lnTo>
                    <a:pt x="389922" y="0"/>
                  </a:lnTo>
                  <a:lnTo>
                    <a:pt x="593122" y="172485"/>
                  </a:lnTo>
                  <a:lnTo>
                    <a:pt x="389922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177800" y="-57150"/>
              <a:ext cx="339122" cy="402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5400000">
            <a:off x="8340686" y="8253031"/>
            <a:ext cx="1606627" cy="934444"/>
            <a:chOff x="0" y="0"/>
            <a:chExt cx="593122" cy="34497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93122" cy="344971"/>
            </a:xfrm>
            <a:custGeom>
              <a:avLst/>
              <a:gdLst/>
              <a:ahLst/>
              <a:cxnLst/>
              <a:rect r="r" b="b" t="t" l="l"/>
              <a:pathLst>
                <a:path h="344971" w="593122">
                  <a:moveTo>
                    <a:pt x="0" y="0"/>
                  </a:moveTo>
                  <a:lnTo>
                    <a:pt x="389922" y="0"/>
                  </a:lnTo>
                  <a:lnTo>
                    <a:pt x="593122" y="172485"/>
                  </a:lnTo>
                  <a:lnTo>
                    <a:pt x="389922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177800" y="-57150"/>
              <a:ext cx="339122" cy="402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6386752" y="1818457"/>
            <a:ext cx="2040561" cy="921626"/>
            <a:chOff x="0" y="0"/>
            <a:chExt cx="1462183" cy="6604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462183" cy="660400"/>
            </a:xfrm>
            <a:custGeom>
              <a:avLst/>
              <a:gdLst/>
              <a:ahLst/>
              <a:cxnLst/>
              <a:rect r="r" b="b" t="t" l="l"/>
              <a:pathLst>
                <a:path h="660400" w="1462183">
                  <a:moveTo>
                    <a:pt x="133772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37723" y="0"/>
                  </a:lnTo>
                  <a:cubicBezTo>
                    <a:pt x="1406303" y="0"/>
                    <a:pt x="1462183" y="55880"/>
                    <a:pt x="1462183" y="124460"/>
                  </a:cubicBezTo>
                  <a:lnTo>
                    <a:pt x="1462183" y="535940"/>
                  </a:lnTo>
                  <a:cubicBezTo>
                    <a:pt x="1462183" y="604520"/>
                    <a:pt x="1406303" y="660400"/>
                    <a:pt x="1337723" y="660400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6386752" y="4257850"/>
            <a:ext cx="2040561" cy="921626"/>
            <a:chOff x="0" y="0"/>
            <a:chExt cx="1462183" cy="6604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462183" cy="660400"/>
            </a:xfrm>
            <a:custGeom>
              <a:avLst/>
              <a:gdLst/>
              <a:ahLst/>
              <a:cxnLst/>
              <a:rect r="r" b="b" t="t" l="l"/>
              <a:pathLst>
                <a:path h="660400" w="1462183">
                  <a:moveTo>
                    <a:pt x="133772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37723" y="0"/>
                  </a:lnTo>
                  <a:cubicBezTo>
                    <a:pt x="1406303" y="0"/>
                    <a:pt x="1462183" y="55880"/>
                    <a:pt x="1462183" y="124460"/>
                  </a:cubicBezTo>
                  <a:lnTo>
                    <a:pt x="1462183" y="535940"/>
                  </a:lnTo>
                  <a:cubicBezTo>
                    <a:pt x="1462183" y="604520"/>
                    <a:pt x="1406303" y="660400"/>
                    <a:pt x="1337723" y="660400"/>
                  </a:cubicBezTo>
                  <a:close/>
                </a:path>
              </a:pathLst>
            </a:custGeom>
            <a:solidFill>
              <a:srgbClr val="F4F4F3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6386752" y="6697243"/>
            <a:ext cx="2040561" cy="921626"/>
            <a:chOff x="0" y="0"/>
            <a:chExt cx="1462183" cy="6604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462183" cy="660400"/>
            </a:xfrm>
            <a:custGeom>
              <a:avLst/>
              <a:gdLst/>
              <a:ahLst/>
              <a:cxnLst/>
              <a:rect r="r" b="b" t="t" l="l"/>
              <a:pathLst>
                <a:path h="660400" w="1462183">
                  <a:moveTo>
                    <a:pt x="133772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37723" y="0"/>
                  </a:lnTo>
                  <a:cubicBezTo>
                    <a:pt x="1406303" y="0"/>
                    <a:pt x="1462183" y="55880"/>
                    <a:pt x="1462183" y="124460"/>
                  </a:cubicBezTo>
                  <a:lnTo>
                    <a:pt x="1462183" y="535940"/>
                  </a:lnTo>
                  <a:cubicBezTo>
                    <a:pt x="1462183" y="604520"/>
                    <a:pt x="1406303" y="660400"/>
                    <a:pt x="1337723" y="660400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9877922" y="3038153"/>
            <a:ext cx="2040561" cy="921626"/>
            <a:chOff x="0" y="0"/>
            <a:chExt cx="1462183" cy="6604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462183" cy="660400"/>
            </a:xfrm>
            <a:custGeom>
              <a:avLst/>
              <a:gdLst/>
              <a:ahLst/>
              <a:cxnLst/>
              <a:rect r="r" b="b" t="t" l="l"/>
              <a:pathLst>
                <a:path h="660400" w="1462183">
                  <a:moveTo>
                    <a:pt x="133772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37723" y="0"/>
                  </a:lnTo>
                  <a:cubicBezTo>
                    <a:pt x="1406303" y="0"/>
                    <a:pt x="1462183" y="55880"/>
                    <a:pt x="1462183" y="124460"/>
                  </a:cubicBezTo>
                  <a:lnTo>
                    <a:pt x="1462183" y="535940"/>
                  </a:lnTo>
                  <a:cubicBezTo>
                    <a:pt x="1462183" y="604520"/>
                    <a:pt x="1406303" y="660400"/>
                    <a:pt x="1337723" y="660400"/>
                  </a:cubicBezTo>
                  <a:close/>
                </a:path>
              </a:pathLst>
            </a:custGeom>
            <a:solidFill>
              <a:srgbClr val="F4F4F3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9877922" y="5477546"/>
            <a:ext cx="2040561" cy="921626"/>
            <a:chOff x="0" y="0"/>
            <a:chExt cx="1462183" cy="6604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462183" cy="660400"/>
            </a:xfrm>
            <a:custGeom>
              <a:avLst/>
              <a:gdLst/>
              <a:ahLst/>
              <a:cxnLst/>
              <a:rect r="r" b="b" t="t" l="l"/>
              <a:pathLst>
                <a:path h="660400" w="1462183">
                  <a:moveTo>
                    <a:pt x="133772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37723" y="0"/>
                  </a:lnTo>
                  <a:cubicBezTo>
                    <a:pt x="1406303" y="0"/>
                    <a:pt x="1462183" y="55880"/>
                    <a:pt x="1462183" y="124460"/>
                  </a:cubicBezTo>
                  <a:lnTo>
                    <a:pt x="1462183" y="535940"/>
                  </a:lnTo>
                  <a:cubicBezTo>
                    <a:pt x="1462183" y="604520"/>
                    <a:pt x="1406303" y="660400"/>
                    <a:pt x="1337723" y="660400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9877922" y="7916940"/>
            <a:ext cx="2040561" cy="921626"/>
            <a:chOff x="0" y="0"/>
            <a:chExt cx="1462183" cy="6604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462183" cy="660400"/>
            </a:xfrm>
            <a:custGeom>
              <a:avLst/>
              <a:gdLst/>
              <a:ahLst/>
              <a:cxnLst/>
              <a:rect r="r" b="b" t="t" l="l"/>
              <a:pathLst>
                <a:path h="660400" w="1462183">
                  <a:moveTo>
                    <a:pt x="133772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37723" y="0"/>
                  </a:lnTo>
                  <a:cubicBezTo>
                    <a:pt x="1406303" y="0"/>
                    <a:pt x="1462183" y="55880"/>
                    <a:pt x="1462183" y="124460"/>
                  </a:cubicBezTo>
                  <a:lnTo>
                    <a:pt x="1462183" y="535940"/>
                  </a:lnTo>
                  <a:cubicBezTo>
                    <a:pt x="1462183" y="604520"/>
                    <a:pt x="1406303" y="660400"/>
                    <a:pt x="1337723" y="660400"/>
                  </a:cubicBezTo>
                  <a:close/>
                </a:path>
              </a:pathLst>
            </a:custGeom>
            <a:solidFill>
              <a:srgbClr val="F4F4F3"/>
            </a:solidFill>
          </p:spPr>
        </p:sp>
      </p:grpSp>
      <p:sp>
        <p:nvSpPr>
          <p:cNvPr name="Freeform 68" id="68"/>
          <p:cNvSpPr/>
          <p:nvPr/>
        </p:nvSpPr>
        <p:spPr>
          <a:xfrm flipH="false" flipV="false" rot="0">
            <a:off x="5154514" y="2417996"/>
            <a:ext cx="729456" cy="778087"/>
          </a:xfrm>
          <a:custGeom>
            <a:avLst/>
            <a:gdLst/>
            <a:ahLst/>
            <a:cxnLst/>
            <a:rect r="r" b="b" t="t" l="l"/>
            <a:pathLst>
              <a:path h="778087" w="729456">
                <a:moveTo>
                  <a:pt x="0" y="0"/>
                </a:moveTo>
                <a:lnTo>
                  <a:pt x="729456" y="0"/>
                </a:lnTo>
                <a:lnTo>
                  <a:pt x="729456" y="778087"/>
                </a:lnTo>
                <a:lnTo>
                  <a:pt x="0" y="778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2371192" y="2396266"/>
            <a:ext cx="821547" cy="821547"/>
          </a:xfrm>
          <a:custGeom>
            <a:avLst/>
            <a:gdLst/>
            <a:ahLst/>
            <a:cxnLst/>
            <a:rect r="r" b="b" t="t" l="l"/>
            <a:pathLst>
              <a:path h="821547" w="821547">
                <a:moveTo>
                  <a:pt x="0" y="0"/>
                </a:moveTo>
                <a:lnTo>
                  <a:pt x="821548" y="0"/>
                </a:lnTo>
                <a:lnTo>
                  <a:pt x="821548" y="821547"/>
                </a:lnTo>
                <a:lnTo>
                  <a:pt x="0" y="8215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5109348" y="5229942"/>
            <a:ext cx="799440" cy="882140"/>
          </a:xfrm>
          <a:custGeom>
            <a:avLst/>
            <a:gdLst/>
            <a:ahLst/>
            <a:cxnLst/>
            <a:rect r="r" b="b" t="t" l="l"/>
            <a:pathLst>
              <a:path h="882140" w="799440">
                <a:moveTo>
                  <a:pt x="0" y="0"/>
                </a:moveTo>
                <a:lnTo>
                  <a:pt x="799440" y="0"/>
                </a:lnTo>
                <a:lnTo>
                  <a:pt x="799440" y="882140"/>
                </a:lnTo>
                <a:lnTo>
                  <a:pt x="0" y="882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2338399" y="5415849"/>
            <a:ext cx="667403" cy="667403"/>
          </a:xfrm>
          <a:custGeom>
            <a:avLst/>
            <a:gdLst/>
            <a:ahLst/>
            <a:cxnLst/>
            <a:rect r="r" b="b" t="t" l="l"/>
            <a:pathLst>
              <a:path h="667403" w="667403">
                <a:moveTo>
                  <a:pt x="0" y="0"/>
                </a:moveTo>
                <a:lnTo>
                  <a:pt x="667403" y="0"/>
                </a:lnTo>
                <a:lnTo>
                  <a:pt x="667403" y="667403"/>
                </a:lnTo>
                <a:lnTo>
                  <a:pt x="0" y="6674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5021596" y="8248837"/>
            <a:ext cx="995293" cy="572293"/>
          </a:xfrm>
          <a:custGeom>
            <a:avLst/>
            <a:gdLst/>
            <a:ahLst/>
            <a:cxnLst/>
            <a:rect r="r" b="b" t="t" l="l"/>
            <a:pathLst>
              <a:path h="572293" w="995293">
                <a:moveTo>
                  <a:pt x="0" y="0"/>
                </a:moveTo>
                <a:lnTo>
                  <a:pt x="995292" y="0"/>
                </a:lnTo>
                <a:lnTo>
                  <a:pt x="995292" y="572293"/>
                </a:lnTo>
                <a:lnTo>
                  <a:pt x="0" y="5722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12351150" y="8131094"/>
            <a:ext cx="861632" cy="807780"/>
          </a:xfrm>
          <a:custGeom>
            <a:avLst/>
            <a:gdLst/>
            <a:ahLst/>
            <a:cxnLst/>
            <a:rect r="r" b="b" t="t" l="l"/>
            <a:pathLst>
              <a:path h="807780" w="861632">
                <a:moveTo>
                  <a:pt x="0" y="0"/>
                </a:moveTo>
                <a:lnTo>
                  <a:pt x="861632" y="0"/>
                </a:lnTo>
                <a:lnTo>
                  <a:pt x="861632" y="807780"/>
                </a:lnTo>
                <a:lnTo>
                  <a:pt x="0" y="8077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4" id="74"/>
          <p:cNvSpPr txBox="true"/>
          <p:nvPr/>
        </p:nvSpPr>
        <p:spPr>
          <a:xfrm rot="0">
            <a:off x="5282198" y="634365"/>
            <a:ext cx="772360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134">
                <a:solidFill>
                  <a:srgbClr val="2B2A2A"/>
                </a:solidFill>
                <a:latin typeface="Barlow Bold"/>
              </a:rPr>
              <a:t>MAIN SEQUENCE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859893" y="1984349"/>
            <a:ext cx="271221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Semi-Bold"/>
              </a:rPr>
              <a:t>Mark participants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859893" y="2442501"/>
            <a:ext cx="3385344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The staff members can add students for each event through the staff account we given</a:t>
            </a:r>
          </a:p>
        </p:txBody>
      </p:sp>
      <p:grpSp>
        <p:nvGrpSpPr>
          <p:cNvPr name="Group 77" id="77"/>
          <p:cNvGrpSpPr/>
          <p:nvPr/>
        </p:nvGrpSpPr>
        <p:grpSpPr>
          <a:xfrm rot="0">
            <a:off x="859893" y="4905471"/>
            <a:ext cx="3385344" cy="1531082"/>
            <a:chOff x="0" y="0"/>
            <a:chExt cx="4513792" cy="2041442"/>
          </a:xfrm>
        </p:grpSpPr>
        <p:sp>
          <p:nvSpPr>
            <p:cNvPr name="TextBox 78" id="78"/>
            <p:cNvSpPr txBox="true"/>
            <p:nvPr/>
          </p:nvSpPr>
          <p:spPr>
            <a:xfrm rot="0">
              <a:off x="0" y="-57150"/>
              <a:ext cx="3007851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76">
                  <a:solidFill>
                    <a:srgbClr val="2B2A2A"/>
                  </a:solidFill>
                  <a:latin typeface="Barlow Semi-Bold"/>
                </a:rPr>
                <a:t>Submit result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0" y="797477"/>
              <a:ext cx="4513792" cy="1243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57">
                  <a:solidFill>
                    <a:srgbClr val="2B2A2A"/>
                  </a:solidFill>
                  <a:latin typeface="Barlow Medium"/>
                </a:rPr>
                <a:t>after ending of the event the event managers have to submit event results to owners</a:t>
              </a:r>
            </a:p>
          </p:txBody>
        </p:sp>
      </p:grpSp>
      <p:sp>
        <p:nvSpPr>
          <p:cNvPr name="TextBox 80" id="80"/>
          <p:cNvSpPr txBox="true"/>
          <p:nvPr/>
        </p:nvSpPr>
        <p:spPr>
          <a:xfrm rot="0">
            <a:off x="859893" y="7712293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Semi-Bold"/>
              </a:rPr>
              <a:t>Approve result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859893" y="8355644"/>
            <a:ext cx="3385344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After the principal’s permission approve the result for next step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5175902" y="1984349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Bold"/>
              </a:rPr>
              <a:t>Start Event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4046446" y="2627701"/>
            <a:ext cx="338534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After marking participants </a:t>
            </a:r>
          </a:p>
          <a:p>
            <a:pPr algn="r">
              <a:lnSpc>
                <a:spcPts val="2520"/>
              </a:lnSpc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start event and live stream</a:t>
            </a:r>
          </a:p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of event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3980203" y="4848321"/>
            <a:ext cx="355513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Semi-Bold"/>
              </a:rPr>
              <a:t>Send results to principal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4065496" y="5368224"/>
            <a:ext cx="338534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The result what was given by the event manager send to the principal for approvement 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5175902" y="7712293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Semi-Bold"/>
              </a:rPr>
              <a:t>Update website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4046446" y="8355644"/>
            <a:ext cx="338534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Update website with event summery ,scores and house points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6490731" y="1981772"/>
            <a:ext cx="183260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02">
                <a:solidFill>
                  <a:srgbClr val="FFFFFF"/>
                </a:solidFill>
                <a:latin typeface="Barlow Bold"/>
              </a:rPr>
              <a:t>Step 1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6490731" y="4421165"/>
            <a:ext cx="1832602" cy="53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02">
                <a:solidFill>
                  <a:srgbClr val="2B2A2A"/>
                </a:solidFill>
                <a:latin typeface="Barlow Bold"/>
              </a:rPr>
              <a:t>Step 3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6490731" y="6860559"/>
            <a:ext cx="183260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02">
                <a:solidFill>
                  <a:srgbClr val="FFFFFF"/>
                </a:solidFill>
                <a:latin typeface="Barlow Bold"/>
              </a:rPr>
              <a:t>Step 5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9981901" y="3201469"/>
            <a:ext cx="1832602" cy="53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02">
                <a:solidFill>
                  <a:srgbClr val="2B2A2A"/>
                </a:solidFill>
                <a:latin typeface="Barlow Bold"/>
              </a:rPr>
              <a:t>Step 2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9981901" y="5640862"/>
            <a:ext cx="183260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02">
                <a:solidFill>
                  <a:srgbClr val="FFFFFF"/>
                </a:solidFill>
                <a:latin typeface="Barlow Bold"/>
              </a:rPr>
              <a:t>Step 4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9981901" y="8080255"/>
            <a:ext cx="1832602" cy="53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02">
                <a:solidFill>
                  <a:srgbClr val="2B2A2A"/>
                </a:solidFill>
                <a:latin typeface="Barlow Bold"/>
              </a:rPr>
              <a:t>Step 6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8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-302913"/>
            <a:ext cx="6552045" cy="9561213"/>
          </a:xfrm>
          <a:prstGeom prst="rect">
            <a:avLst/>
          </a:prstGeom>
          <a:solidFill>
            <a:srgbClr val="3AB85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507195" y="5674844"/>
            <a:ext cx="5595055" cy="318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 spc="325">
                <a:solidFill>
                  <a:srgbClr val="FFFFFF"/>
                </a:solidFill>
                <a:latin typeface="League Spartan Bold"/>
              </a:rPr>
              <a:t>AREAS</a:t>
            </a:r>
          </a:p>
          <a:p>
            <a:pPr>
              <a:lnSpc>
                <a:spcPts val="8450"/>
              </a:lnSpc>
            </a:pPr>
            <a:r>
              <a:rPr lang="en-US" sz="6500" spc="325">
                <a:solidFill>
                  <a:srgbClr val="FFFFFF"/>
                </a:solidFill>
                <a:latin typeface="League Spartan Bold"/>
              </a:rPr>
              <a:t>OF</a:t>
            </a:r>
          </a:p>
          <a:p>
            <a:pPr>
              <a:lnSpc>
                <a:spcPts val="8450"/>
              </a:lnSpc>
            </a:pPr>
            <a:r>
              <a:rPr lang="en-US" sz="6500" spc="325">
                <a:solidFill>
                  <a:srgbClr val="FFFFFF"/>
                </a:solidFill>
                <a:latin typeface="League Spartan Bold"/>
              </a:rPr>
              <a:t>FOCUS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773960" y="1354151"/>
            <a:ext cx="8333222" cy="7578699"/>
            <a:chOff x="0" y="0"/>
            <a:chExt cx="11110962" cy="1010493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111096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340">
                  <a:solidFill>
                    <a:srgbClr val="03313D"/>
                  </a:solidFill>
                  <a:latin typeface="Gidole"/>
                </a:rPr>
                <a:t>B2B MARKET SCENARIOS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16208"/>
              <a:ext cx="11110962" cy="452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3313D"/>
                  </a:solidFill>
                  <a:latin typeface="Gidole"/>
                </a:rPr>
                <a:t>Develop winning strategies to keep ahead of the competition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3313D"/>
                  </a:solidFill>
                  <a:latin typeface="Gidole"/>
                </a:rPr>
                <a:t>Capitalize on low-hanging fruit to identify a ballpark value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3313D"/>
                  </a:solidFill>
                  <a:latin typeface="Gidole"/>
                </a:rPr>
                <a:t>Visualize customer directed convergence</a:t>
              </a:r>
            </a:p>
            <a:p>
              <a:pPr>
                <a:lnSpc>
                  <a:spcPts val="45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178824"/>
              <a:ext cx="1111096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340">
                  <a:solidFill>
                    <a:srgbClr val="03313D"/>
                  </a:solidFill>
                  <a:latin typeface="Gidole"/>
                </a:rPr>
                <a:t>CLOUD-BASED OPPORTUNITIES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104557"/>
              <a:ext cx="11110962" cy="3000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3313D"/>
                  </a:solidFill>
                  <a:latin typeface="Gidole"/>
                </a:rPr>
                <a:t>Iterative approaches to corporate strategy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3313D"/>
                  </a:solidFill>
                  <a:latin typeface="Gidole"/>
                </a:rPr>
                <a:t>Establish a management framework from the inside</a:t>
              </a:r>
            </a:p>
            <a:p>
              <a:pPr>
                <a:lnSpc>
                  <a:spcPts val="450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12362" y="7803031"/>
            <a:ext cx="1142799" cy="1239722"/>
          </a:xfrm>
          <a:custGeom>
            <a:avLst/>
            <a:gdLst/>
            <a:ahLst/>
            <a:cxnLst/>
            <a:rect r="r" b="b" t="t" l="l"/>
            <a:pathLst>
              <a:path h="1239722" w="1142799">
                <a:moveTo>
                  <a:pt x="0" y="0"/>
                </a:moveTo>
                <a:lnTo>
                  <a:pt x="1142799" y="0"/>
                </a:lnTo>
                <a:lnTo>
                  <a:pt x="1142799" y="1239722"/>
                </a:lnTo>
                <a:lnTo>
                  <a:pt x="0" y="123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69981" y="-502275"/>
            <a:ext cx="1775977" cy="11327905"/>
            <a:chOff x="0" y="0"/>
            <a:chExt cx="467747" cy="29834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7747" cy="2983481"/>
            </a:xfrm>
            <a:custGeom>
              <a:avLst/>
              <a:gdLst/>
              <a:ahLst/>
              <a:cxnLst/>
              <a:rect r="r" b="b" t="t" l="l"/>
              <a:pathLst>
                <a:path h="2983481" w="467747">
                  <a:moveTo>
                    <a:pt x="0" y="0"/>
                  </a:moveTo>
                  <a:lnTo>
                    <a:pt x="467747" y="0"/>
                  </a:lnTo>
                  <a:lnTo>
                    <a:pt x="467747" y="2983481"/>
                  </a:lnTo>
                  <a:lnTo>
                    <a:pt x="0" y="2983481"/>
                  </a:ln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52400"/>
              <a:ext cx="467747" cy="3135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29391" y="0"/>
            <a:ext cx="7958609" cy="10287000"/>
          </a:xfrm>
          <a:custGeom>
            <a:avLst/>
            <a:gdLst/>
            <a:ahLst/>
            <a:cxnLst/>
            <a:rect r="r" b="b" t="t" l="l"/>
            <a:pathLst>
              <a:path h="10287000" w="7958609">
                <a:moveTo>
                  <a:pt x="0" y="0"/>
                </a:moveTo>
                <a:lnTo>
                  <a:pt x="7958609" y="0"/>
                </a:lnTo>
                <a:lnTo>
                  <a:pt x="79586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8" t="-18417" r="-98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9232" y="3079816"/>
            <a:ext cx="8494043" cy="4127367"/>
            <a:chOff x="0" y="0"/>
            <a:chExt cx="11325391" cy="55031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7047" y="832152"/>
              <a:ext cx="9774572" cy="2312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840"/>
                </a:lnSpc>
              </a:pPr>
              <a:r>
                <a:rPr lang="en-US" sz="9000">
                  <a:solidFill>
                    <a:srgbClr val="124854"/>
                  </a:solidFill>
                  <a:latin typeface="Balgin"/>
                </a:rPr>
                <a:t>You!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7047" y="38100"/>
              <a:ext cx="8000703" cy="179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550"/>
                </a:lnSpc>
              </a:pPr>
              <a:r>
                <a:rPr lang="en-US" sz="9000">
                  <a:solidFill>
                    <a:srgbClr val="124854"/>
                  </a:solidFill>
                  <a:latin typeface="Gabriel Sans Heavy"/>
                </a:rPr>
                <a:t>Thank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7047" y="3106087"/>
              <a:ext cx="11208344" cy="396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en-US" sz="1799">
                  <a:solidFill>
                    <a:srgbClr val="124854"/>
                  </a:solidFill>
                  <a:latin typeface="Open Sauce"/>
                </a:rPr>
                <a:t>Thank you for the official presentation of Sport Meet system of MRCM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332968"/>
              <a:ext cx="10582564" cy="1170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80"/>
                </a:lnSpc>
              </a:pPr>
              <a:r>
                <a:rPr lang="en-US" sz="4800">
                  <a:solidFill>
                    <a:srgbClr val="292929"/>
                  </a:solidFill>
                  <a:latin typeface="Lora Italics"/>
                </a:rPr>
                <a:t>“Prepare for the new era”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8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341945" y="2625943"/>
            <a:ext cx="0" cy="6854714"/>
          </a:xfrm>
          <a:prstGeom prst="line">
            <a:avLst/>
          </a:prstGeom>
          <a:ln cap="flat" w="19050">
            <a:solidFill>
              <a:srgbClr val="1248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400000">
            <a:off x="-3298932" y="5133975"/>
            <a:ext cx="8674314" cy="0"/>
          </a:xfrm>
          <a:prstGeom prst="line">
            <a:avLst/>
          </a:prstGeom>
          <a:ln cap="flat" w="19050">
            <a:solidFill>
              <a:srgbClr val="1248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029823" y="0"/>
            <a:ext cx="2682549" cy="10287000"/>
            <a:chOff x="0" y="0"/>
            <a:chExt cx="812800" cy="31169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116913"/>
            </a:xfrm>
            <a:custGeom>
              <a:avLst/>
              <a:gdLst/>
              <a:ahLst/>
              <a:cxnLst/>
              <a:rect r="r" b="b" t="t" l="l"/>
              <a:pathLst>
                <a:path h="3116913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3116913"/>
                  </a:lnTo>
                  <a:lnTo>
                    <a:pt x="0" y="311691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213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609600" cy="3155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160599" y="0"/>
            <a:ext cx="2682549" cy="10287000"/>
            <a:chOff x="0" y="0"/>
            <a:chExt cx="812800" cy="31169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3116913"/>
            </a:xfrm>
            <a:custGeom>
              <a:avLst/>
              <a:gdLst/>
              <a:ahLst/>
              <a:cxnLst/>
              <a:rect r="r" b="b" t="t" l="l"/>
              <a:pathLst>
                <a:path h="3116913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3116913"/>
                  </a:lnTo>
                  <a:lnTo>
                    <a:pt x="0" y="311691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485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609600" cy="3155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96457" y="188814"/>
            <a:ext cx="11284659" cy="243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920"/>
              </a:lnSpc>
              <a:spcBef>
                <a:spcPct val="0"/>
              </a:spcBef>
            </a:pPr>
            <a:r>
              <a:rPr lang="en-US" sz="12800">
                <a:solidFill>
                  <a:srgbClr val="124854"/>
                </a:solidFill>
                <a:latin typeface="Frunchy Sage Bold Italics"/>
              </a:rPr>
              <a:t>Agenda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52853" y="3239638"/>
            <a:ext cx="8450598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4854"/>
                </a:solidFill>
                <a:latin typeface="Raleway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52853" y="3854615"/>
            <a:ext cx="8450598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4854"/>
                </a:solidFill>
                <a:latin typeface="Raleway"/>
              </a:rPr>
              <a:t>Our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52853" y="4469592"/>
            <a:ext cx="8450598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4854"/>
                </a:solidFill>
                <a:latin typeface="Raleway"/>
              </a:rPr>
              <a:t>Plan for product launch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52853" y="5085541"/>
            <a:ext cx="8450598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4854"/>
                </a:solidFill>
                <a:latin typeface="Raleway"/>
              </a:rPr>
              <a:t>System information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52853" y="5701491"/>
            <a:ext cx="8450598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4854"/>
                </a:solidFill>
                <a:latin typeface="Raleway"/>
              </a:rPr>
              <a:t>Main roles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52853" y="6317440"/>
            <a:ext cx="8450598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4854"/>
                </a:solidFill>
                <a:latin typeface="Raleway"/>
              </a:rPr>
              <a:t>Owner roles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52853" y="6933389"/>
            <a:ext cx="8450598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4854"/>
                </a:solidFill>
                <a:latin typeface="Raleway"/>
              </a:rPr>
              <a:t>Main sequence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52853" y="7549338"/>
            <a:ext cx="8450598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4854"/>
                </a:solidFill>
                <a:latin typeface="Raleway"/>
              </a:rPr>
              <a:t>Prototype of website​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52853" y="8165287"/>
            <a:ext cx="8450598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4854"/>
                </a:solidFill>
                <a:latin typeface="Raleway"/>
              </a:rPr>
              <a:t>Areas of focus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366">
            <a:off x="14506536" y="-2696633"/>
            <a:ext cx="4941504" cy="5393267"/>
          </a:xfrm>
          <a:custGeom>
            <a:avLst/>
            <a:gdLst/>
            <a:ahLst/>
            <a:cxnLst/>
            <a:rect r="r" b="b" t="t" l="l"/>
            <a:pathLst>
              <a:path h="5393267" w="4941504">
                <a:moveTo>
                  <a:pt x="0" y="0"/>
                </a:moveTo>
                <a:lnTo>
                  <a:pt x="4941504" y="0"/>
                </a:lnTo>
                <a:lnTo>
                  <a:pt x="4941504" y="5393266"/>
                </a:lnTo>
                <a:lnTo>
                  <a:pt x="0" y="539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07250">
            <a:off x="-2052531" y="4698036"/>
            <a:ext cx="6723954" cy="7338673"/>
          </a:xfrm>
          <a:custGeom>
            <a:avLst/>
            <a:gdLst/>
            <a:ahLst/>
            <a:cxnLst/>
            <a:rect r="r" b="b" t="t" l="l"/>
            <a:pathLst>
              <a:path h="7338673" w="6723954">
                <a:moveTo>
                  <a:pt x="0" y="0"/>
                </a:moveTo>
                <a:lnTo>
                  <a:pt x="6723954" y="0"/>
                </a:lnTo>
                <a:lnTo>
                  <a:pt x="6723954" y="7338673"/>
                </a:lnTo>
                <a:lnTo>
                  <a:pt x="0" y="733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75539" y="3743435"/>
            <a:ext cx="7936923" cy="289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>
                <a:solidFill>
                  <a:srgbClr val="292929"/>
                </a:solidFill>
                <a:latin typeface="Lora Italics"/>
              </a:rPr>
              <a:t>“Optimize the world and change the system with our powerful systems”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73853" y="8833308"/>
            <a:ext cx="7285447" cy="36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spc="48">
                <a:solidFill>
                  <a:srgbClr val="292929"/>
                </a:solidFill>
                <a:latin typeface="Lora"/>
              </a:rPr>
              <a:t>-Quotes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396328"/>
            <a:ext cx="7331905" cy="3491989"/>
            <a:chOff x="0" y="0"/>
            <a:chExt cx="1931037" cy="919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1037" cy="919701"/>
            </a:xfrm>
            <a:custGeom>
              <a:avLst/>
              <a:gdLst/>
              <a:ahLst/>
              <a:cxnLst/>
              <a:rect r="r" b="b" t="t" l="l"/>
              <a:pathLst>
                <a:path h="919701" w="1931037">
                  <a:moveTo>
                    <a:pt x="0" y="0"/>
                  </a:moveTo>
                  <a:lnTo>
                    <a:pt x="1931037" y="0"/>
                  </a:lnTo>
                  <a:lnTo>
                    <a:pt x="1931037" y="919701"/>
                  </a:lnTo>
                  <a:lnTo>
                    <a:pt x="0" y="919701"/>
                  </a:lnTo>
                  <a:close/>
                </a:path>
              </a:pathLst>
            </a:custGeom>
            <a:solidFill>
              <a:srgbClr val="03313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31037" cy="957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-2463289"/>
            <a:ext cx="7331905" cy="3453889"/>
            <a:chOff x="0" y="0"/>
            <a:chExt cx="1931037" cy="909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1037" cy="909666"/>
            </a:xfrm>
            <a:custGeom>
              <a:avLst/>
              <a:gdLst/>
              <a:ahLst/>
              <a:cxnLst/>
              <a:rect r="r" b="b" t="t" l="l"/>
              <a:pathLst>
                <a:path h="909666" w="1931037">
                  <a:moveTo>
                    <a:pt x="0" y="0"/>
                  </a:moveTo>
                  <a:lnTo>
                    <a:pt x="1931037" y="0"/>
                  </a:lnTo>
                  <a:lnTo>
                    <a:pt x="1931037" y="909666"/>
                  </a:lnTo>
                  <a:lnTo>
                    <a:pt x="0" y="909666"/>
                  </a:lnTo>
                  <a:close/>
                </a:path>
              </a:pathLst>
            </a:custGeom>
            <a:solidFill>
              <a:srgbClr val="03313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31037" cy="947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432980" y="4666923"/>
            <a:ext cx="6338930" cy="50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124854"/>
                </a:solidFill>
                <a:latin typeface="Open Sauce"/>
              </a:rPr>
              <a:t>Hello, We are the members of the ICT club and we are excited to introduce you to our project for Mahinda Rajapaksha College Matara's school sports meet control system.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124854"/>
                </a:solidFill>
                <a:latin typeface="Open Sauce"/>
              </a:rPr>
              <a:t>The purpose of this project is to create a system that will efficiently manage and organize the school's sports meet. This is crucial to ensure that the event runs smoothly and that all participants have a positive experience.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124854"/>
                </a:solidFill>
                <a:latin typeface="Open Sauce"/>
              </a:rPr>
              <a:t>Organizing and managing a sports meet can be a daunting task, especially when dealing with a large number of participants and events. By creating a control system, we can streamline the process and ensure that everything runs smoothly from start to finish.</a:t>
            </a:r>
          </a:p>
          <a:p>
            <a:pPr>
              <a:lnSpc>
                <a:spcPts val="2519"/>
              </a:lnSpc>
            </a:pPr>
          </a:p>
          <a:p>
            <a:pPr>
              <a:lnSpc>
                <a:spcPts val="251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990600"/>
            <a:ext cx="7331905" cy="8229600"/>
          </a:xfrm>
          <a:custGeom>
            <a:avLst/>
            <a:gdLst/>
            <a:ahLst/>
            <a:cxnLst/>
            <a:rect r="r" b="b" t="t" l="l"/>
            <a:pathLst>
              <a:path h="8229600" w="7331905">
                <a:moveTo>
                  <a:pt x="0" y="0"/>
                </a:moveTo>
                <a:lnTo>
                  <a:pt x="7331905" y="0"/>
                </a:lnTo>
                <a:lnTo>
                  <a:pt x="73319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942" t="0" r="-4933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58289" y="2611896"/>
            <a:ext cx="1001362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9000">
                <a:solidFill>
                  <a:srgbClr val="124854"/>
                </a:solidFill>
                <a:latin typeface="Gabriel Sans Heavy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53677" y="2473467"/>
            <a:ext cx="4918232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124854"/>
                </a:solidFill>
                <a:latin typeface="Balgin Bold"/>
              </a:rPr>
              <a:t>Hello and Welcome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8404" y="2763642"/>
            <a:ext cx="14894710" cy="6222887"/>
            <a:chOff x="0" y="0"/>
            <a:chExt cx="19859613" cy="829718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819098" cy="3482776"/>
              <a:chOff x="0" y="0"/>
              <a:chExt cx="359328" cy="6879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59328" cy="687956"/>
              </a:xfrm>
              <a:custGeom>
                <a:avLst/>
                <a:gdLst/>
                <a:ahLst/>
                <a:cxnLst/>
                <a:rect r="r" b="b" t="t" l="l"/>
                <a:pathLst>
                  <a:path h="687956" w="359328">
                    <a:moveTo>
                      <a:pt x="0" y="0"/>
                    </a:moveTo>
                    <a:lnTo>
                      <a:pt x="359328" y="0"/>
                    </a:lnTo>
                    <a:lnTo>
                      <a:pt x="359328" y="687956"/>
                    </a:lnTo>
                    <a:lnTo>
                      <a:pt x="0" y="687956"/>
                    </a:lnTo>
                    <a:close/>
                  </a:path>
                </a:pathLst>
              </a:custGeom>
              <a:solidFill>
                <a:srgbClr val="12485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52400"/>
                <a:ext cx="359328" cy="840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613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38196" cy="3638196"/>
            </a:xfrm>
            <a:custGeom>
              <a:avLst/>
              <a:gdLst/>
              <a:ahLst/>
              <a:cxnLst/>
              <a:rect r="r" b="b" t="t" l="l"/>
              <a:pathLst>
                <a:path h="3638196" w="3638196">
                  <a:moveTo>
                    <a:pt x="0" y="0"/>
                  </a:moveTo>
                  <a:lnTo>
                    <a:pt x="3638196" y="0"/>
                  </a:lnTo>
                  <a:lnTo>
                    <a:pt x="3638196" y="3638196"/>
                  </a:lnTo>
                  <a:lnTo>
                    <a:pt x="0" y="3638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3581046"/>
              <a:ext cx="3638196" cy="594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6"/>
                </a:lnSpc>
                <a:spcBef>
                  <a:spcPct val="0"/>
                </a:spcBef>
              </a:pPr>
              <a:r>
                <a:rPr lang="en-US" sz="2654">
                  <a:solidFill>
                    <a:srgbClr val="124854"/>
                  </a:solidFill>
                  <a:latin typeface="Canva Sans Bold"/>
                </a:rPr>
                <a:t>Vimukthi Indunil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8112820" y="0"/>
              <a:ext cx="1819098" cy="3482776"/>
              <a:chOff x="0" y="0"/>
              <a:chExt cx="359328" cy="68795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59328" cy="687956"/>
              </a:xfrm>
              <a:custGeom>
                <a:avLst/>
                <a:gdLst/>
                <a:ahLst/>
                <a:cxnLst/>
                <a:rect r="r" b="b" t="t" l="l"/>
                <a:pathLst>
                  <a:path h="687956" w="359328">
                    <a:moveTo>
                      <a:pt x="0" y="0"/>
                    </a:moveTo>
                    <a:lnTo>
                      <a:pt x="359328" y="0"/>
                    </a:lnTo>
                    <a:lnTo>
                      <a:pt x="359328" y="687956"/>
                    </a:lnTo>
                    <a:lnTo>
                      <a:pt x="0" y="687956"/>
                    </a:lnTo>
                    <a:close/>
                  </a:path>
                </a:pathLst>
              </a:custGeom>
              <a:solidFill>
                <a:srgbClr val="12485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52400"/>
                <a:ext cx="359328" cy="840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613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8112820" y="0"/>
              <a:ext cx="3638196" cy="3638196"/>
            </a:xfrm>
            <a:custGeom>
              <a:avLst/>
              <a:gdLst/>
              <a:ahLst/>
              <a:cxnLst/>
              <a:rect r="r" b="b" t="t" l="l"/>
              <a:pathLst>
                <a:path h="3638196" w="3638196">
                  <a:moveTo>
                    <a:pt x="0" y="0"/>
                  </a:moveTo>
                  <a:lnTo>
                    <a:pt x="3638197" y="0"/>
                  </a:lnTo>
                  <a:lnTo>
                    <a:pt x="3638197" y="3638196"/>
                  </a:lnTo>
                  <a:lnTo>
                    <a:pt x="0" y="3638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112820" y="3581046"/>
              <a:ext cx="3638196" cy="594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6"/>
                </a:lnSpc>
                <a:spcBef>
                  <a:spcPct val="0"/>
                </a:spcBef>
              </a:pPr>
              <a:r>
                <a:rPr lang="en-US" sz="2654">
                  <a:solidFill>
                    <a:srgbClr val="124854"/>
                  </a:solidFill>
                  <a:latin typeface="Canva Sans Bold"/>
                </a:rPr>
                <a:t>Achira Nimnaka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16221417" y="0"/>
              <a:ext cx="1819098" cy="3482776"/>
              <a:chOff x="0" y="0"/>
              <a:chExt cx="359328" cy="68795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59328" cy="687956"/>
              </a:xfrm>
              <a:custGeom>
                <a:avLst/>
                <a:gdLst/>
                <a:ahLst/>
                <a:cxnLst/>
                <a:rect r="r" b="b" t="t" l="l"/>
                <a:pathLst>
                  <a:path h="687956" w="359328">
                    <a:moveTo>
                      <a:pt x="0" y="0"/>
                    </a:moveTo>
                    <a:lnTo>
                      <a:pt x="359328" y="0"/>
                    </a:lnTo>
                    <a:lnTo>
                      <a:pt x="359328" y="687956"/>
                    </a:lnTo>
                    <a:lnTo>
                      <a:pt x="0" y="687956"/>
                    </a:lnTo>
                    <a:close/>
                  </a:path>
                </a:pathLst>
              </a:custGeom>
              <a:solidFill>
                <a:srgbClr val="12485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52400"/>
                <a:ext cx="359328" cy="840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613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6221417" y="0"/>
              <a:ext cx="3638196" cy="3638196"/>
            </a:xfrm>
            <a:custGeom>
              <a:avLst/>
              <a:gdLst/>
              <a:ahLst/>
              <a:cxnLst/>
              <a:rect r="r" b="b" t="t" l="l"/>
              <a:pathLst>
                <a:path h="3638196" w="3638196">
                  <a:moveTo>
                    <a:pt x="0" y="0"/>
                  </a:moveTo>
                  <a:lnTo>
                    <a:pt x="3638196" y="0"/>
                  </a:lnTo>
                  <a:lnTo>
                    <a:pt x="3638196" y="3638196"/>
                  </a:lnTo>
                  <a:lnTo>
                    <a:pt x="0" y="3638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6221417" y="3581046"/>
              <a:ext cx="3638196" cy="594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6"/>
                </a:lnSpc>
                <a:spcBef>
                  <a:spcPct val="0"/>
                </a:spcBef>
              </a:pPr>
              <a:r>
                <a:rPr lang="en-US" sz="2654">
                  <a:solidFill>
                    <a:srgbClr val="124854"/>
                  </a:solidFill>
                  <a:latin typeface="Canva Sans Bold"/>
                </a:rPr>
                <a:t>Dineth Idusara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12212693" y="4121147"/>
              <a:ext cx="1819098" cy="3482776"/>
              <a:chOff x="0" y="0"/>
              <a:chExt cx="359328" cy="68795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59328" cy="687956"/>
              </a:xfrm>
              <a:custGeom>
                <a:avLst/>
                <a:gdLst/>
                <a:ahLst/>
                <a:cxnLst/>
                <a:rect r="r" b="b" t="t" l="l"/>
                <a:pathLst>
                  <a:path h="687956" w="359328">
                    <a:moveTo>
                      <a:pt x="0" y="0"/>
                    </a:moveTo>
                    <a:lnTo>
                      <a:pt x="359328" y="0"/>
                    </a:lnTo>
                    <a:lnTo>
                      <a:pt x="359328" y="687956"/>
                    </a:lnTo>
                    <a:lnTo>
                      <a:pt x="0" y="687956"/>
                    </a:lnTo>
                    <a:close/>
                  </a:path>
                </a:pathLst>
              </a:custGeom>
              <a:solidFill>
                <a:srgbClr val="124854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52400"/>
                <a:ext cx="359328" cy="840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613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2212693" y="4121147"/>
              <a:ext cx="3638196" cy="3638196"/>
            </a:xfrm>
            <a:custGeom>
              <a:avLst/>
              <a:gdLst/>
              <a:ahLst/>
              <a:cxnLst/>
              <a:rect r="r" b="b" t="t" l="l"/>
              <a:pathLst>
                <a:path h="3638196" w="3638196">
                  <a:moveTo>
                    <a:pt x="0" y="0"/>
                  </a:moveTo>
                  <a:lnTo>
                    <a:pt x="3638196" y="0"/>
                  </a:lnTo>
                  <a:lnTo>
                    <a:pt x="3638196" y="3638197"/>
                  </a:lnTo>
                  <a:lnTo>
                    <a:pt x="0" y="3638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2212693" y="7702194"/>
              <a:ext cx="3638196" cy="594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6"/>
                </a:lnSpc>
                <a:spcBef>
                  <a:spcPct val="0"/>
                </a:spcBef>
              </a:pPr>
              <a:r>
                <a:rPr lang="en-US" sz="2654">
                  <a:solidFill>
                    <a:srgbClr val="124854"/>
                  </a:solidFill>
                  <a:latin typeface="Canva Sans Bold"/>
                </a:rPr>
                <a:t>Hirun Kovida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4017424" y="4099742"/>
              <a:ext cx="1819098" cy="3482776"/>
              <a:chOff x="0" y="0"/>
              <a:chExt cx="359328" cy="68795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59328" cy="687956"/>
              </a:xfrm>
              <a:custGeom>
                <a:avLst/>
                <a:gdLst/>
                <a:ahLst/>
                <a:cxnLst/>
                <a:rect r="r" b="b" t="t" l="l"/>
                <a:pathLst>
                  <a:path h="687956" w="359328">
                    <a:moveTo>
                      <a:pt x="0" y="0"/>
                    </a:moveTo>
                    <a:lnTo>
                      <a:pt x="359328" y="0"/>
                    </a:lnTo>
                    <a:lnTo>
                      <a:pt x="359328" y="687956"/>
                    </a:lnTo>
                    <a:lnTo>
                      <a:pt x="0" y="687956"/>
                    </a:lnTo>
                    <a:close/>
                  </a:path>
                </a:pathLst>
              </a:custGeom>
              <a:solidFill>
                <a:srgbClr val="124854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52400"/>
                <a:ext cx="359328" cy="840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613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4017424" y="4099742"/>
              <a:ext cx="3638196" cy="3638196"/>
            </a:xfrm>
            <a:custGeom>
              <a:avLst/>
              <a:gdLst/>
              <a:ahLst/>
              <a:cxnLst/>
              <a:rect r="r" b="b" t="t" l="l"/>
              <a:pathLst>
                <a:path h="3638196" w="3638196">
                  <a:moveTo>
                    <a:pt x="0" y="0"/>
                  </a:moveTo>
                  <a:lnTo>
                    <a:pt x="3638196" y="0"/>
                  </a:lnTo>
                  <a:lnTo>
                    <a:pt x="3638196" y="3638197"/>
                  </a:lnTo>
                  <a:lnTo>
                    <a:pt x="0" y="3638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4017424" y="7680789"/>
              <a:ext cx="3638196" cy="594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6"/>
                </a:lnSpc>
                <a:spcBef>
                  <a:spcPct val="0"/>
                </a:spcBef>
              </a:pPr>
              <a:r>
                <a:rPr lang="en-US" sz="2654">
                  <a:solidFill>
                    <a:srgbClr val="124854"/>
                  </a:solidFill>
                  <a:latin typeface="Canva Sans Bold"/>
                </a:rPr>
                <a:t>K. Prabhasha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945863" y="5875085"/>
            <a:ext cx="8008017" cy="800801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3313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88900" y="50800"/>
              <a:ext cx="635000" cy="673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286079" y="7215301"/>
            <a:ext cx="5327584" cy="532758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7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6898992" y="8828214"/>
            <a:ext cx="2101759" cy="2101759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7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238404" y="1205853"/>
            <a:ext cx="8917046" cy="117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04"/>
              </a:lnSpc>
            </a:pPr>
            <a:r>
              <a:rPr lang="en-US" sz="7899">
                <a:solidFill>
                  <a:srgbClr val="124854"/>
                </a:solidFill>
                <a:latin typeface="Gabriel Sans Heavy"/>
              </a:rPr>
              <a:t>Our Team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85813" y="-158270"/>
            <a:ext cx="19659626" cy="6857990"/>
          </a:xfrm>
          <a:prstGeom prst="rect">
            <a:avLst/>
          </a:prstGeom>
          <a:solidFill>
            <a:srgbClr val="12485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84836" y="4518994"/>
            <a:ext cx="3279280" cy="3850903"/>
            <a:chOff x="0" y="0"/>
            <a:chExt cx="4372373" cy="5134537"/>
          </a:xfrm>
        </p:grpSpPr>
        <p:sp>
          <p:nvSpPr>
            <p:cNvPr name="AutoShape 4" id="4"/>
            <p:cNvSpPr/>
            <p:nvPr/>
          </p:nvSpPr>
          <p:spPr>
            <a:xfrm rot="0">
              <a:off x="200384" y="189252"/>
              <a:ext cx="4171989" cy="4945285"/>
            </a:xfrm>
            <a:prstGeom prst="rect">
              <a:avLst/>
            </a:prstGeom>
            <a:solidFill>
              <a:srgbClr val="000000">
                <a:alpha val="33725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0" y="0"/>
              <a:ext cx="4171989" cy="493249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77457" y="2238897"/>
              <a:ext cx="3617075" cy="2146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7"/>
                </a:lnSpc>
              </a:pPr>
              <a:r>
                <a:rPr lang="en-US" sz="1840">
                  <a:solidFill>
                    <a:srgbClr val="000000"/>
                  </a:solidFill>
                  <a:latin typeface="Montserrat"/>
                </a:rPr>
                <a:t>Finding the requirements and creating algorithm for this.</a:t>
              </a:r>
            </a:p>
            <a:p>
              <a:pPr algn="just">
                <a:lnSpc>
                  <a:spcPts val="2577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87038" y="391797"/>
              <a:ext cx="3820178" cy="86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22"/>
                </a:lnSpc>
              </a:pPr>
              <a:r>
                <a:rPr lang="en-US" sz="3944">
                  <a:solidFill>
                    <a:srgbClr val="19598D"/>
                  </a:solidFill>
                  <a:latin typeface="Montserrat Bold"/>
                </a:rPr>
                <a:t>PLANNING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277457" y="1703277"/>
              <a:ext cx="3617075" cy="0"/>
            </a:xfrm>
            <a:prstGeom prst="line">
              <a:avLst/>
            </a:prstGeom>
            <a:ln cap="rnd" w="2226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377677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028700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3842844" y="4518994"/>
            <a:ext cx="3279280" cy="3850903"/>
            <a:chOff x="0" y="0"/>
            <a:chExt cx="4372373" cy="5134537"/>
          </a:xfrm>
        </p:grpSpPr>
        <p:sp>
          <p:nvSpPr>
            <p:cNvPr name="AutoShape 15" id="15"/>
            <p:cNvSpPr/>
            <p:nvPr/>
          </p:nvSpPr>
          <p:spPr>
            <a:xfrm rot="0">
              <a:off x="200384" y="189252"/>
              <a:ext cx="4171989" cy="4945285"/>
            </a:xfrm>
            <a:prstGeom prst="rect">
              <a:avLst/>
            </a:prstGeom>
            <a:solidFill>
              <a:srgbClr val="000000">
                <a:alpha val="33725"/>
              </a:srgbClr>
            </a:solidFill>
          </p:spPr>
        </p:sp>
        <p:sp>
          <p:nvSpPr>
            <p:cNvPr name="AutoShape 16" id="16"/>
            <p:cNvSpPr/>
            <p:nvPr/>
          </p:nvSpPr>
          <p:spPr>
            <a:xfrm rot="0">
              <a:off x="0" y="0"/>
              <a:ext cx="4171989" cy="493249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77457" y="2238897"/>
              <a:ext cx="3617075" cy="1712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7"/>
                </a:lnSpc>
              </a:pPr>
              <a:r>
                <a:rPr lang="en-US" sz="1840">
                  <a:solidFill>
                    <a:srgbClr val="000000"/>
                  </a:solidFill>
                  <a:latin typeface="Montserrat"/>
                </a:rPr>
                <a:t>Make a presentation about our project and discuss about it.</a:t>
              </a:r>
            </a:p>
            <a:p>
              <a:pPr algn="just">
                <a:lnSpc>
                  <a:spcPts val="2577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87038" y="391797"/>
              <a:ext cx="3820178" cy="2714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22"/>
                </a:lnSpc>
              </a:pPr>
              <a:r>
                <a:rPr lang="en-US" sz="3944">
                  <a:solidFill>
                    <a:srgbClr val="19598D"/>
                  </a:solidFill>
                  <a:latin typeface="Montserrat Bold"/>
                </a:rPr>
                <a:t>PREVIEW</a:t>
              </a:r>
            </a:p>
            <a:p>
              <a:pPr algn="ctr">
                <a:lnSpc>
                  <a:spcPts val="5522"/>
                </a:lnSpc>
              </a:pPr>
            </a:p>
            <a:p>
              <a:pPr algn="ctr">
                <a:lnSpc>
                  <a:spcPts val="5522"/>
                </a:lnSpc>
              </a:pPr>
            </a:p>
          </p:txBody>
        </p:sp>
        <p:sp>
          <p:nvSpPr>
            <p:cNvPr name="AutoShape 19" id="19"/>
            <p:cNvSpPr/>
            <p:nvPr/>
          </p:nvSpPr>
          <p:spPr>
            <a:xfrm rot="0">
              <a:off x="277457" y="1703277"/>
              <a:ext cx="3617075" cy="0"/>
            </a:xfrm>
            <a:prstGeom prst="line">
              <a:avLst/>
            </a:prstGeom>
            <a:ln cap="rnd" w="2226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503191" y="4518994"/>
            <a:ext cx="3279280" cy="3850903"/>
            <a:chOff x="0" y="0"/>
            <a:chExt cx="4372373" cy="5134537"/>
          </a:xfrm>
        </p:grpSpPr>
        <p:sp>
          <p:nvSpPr>
            <p:cNvPr name="AutoShape 21" id="21"/>
            <p:cNvSpPr/>
            <p:nvPr/>
          </p:nvSpPr>
          <p:spPr>
            <a:xfrm rot="0">
              <a:off x="200384" y="189252"/>
              <a:ext cx="4171989" cy="4945285"/>
            </a:xfrm>
            <a:prstGeom prst="rect">
              <a:avLst/>
            </a:prstGeom>
            <a:solidFill>
              <a:srgbClr val="000000">
                <a:alpha val="33725"/>
              </a:srgbClr>
            </a:solidFill>
          </p:spPr>
        </p:sp>
        <p:sp>
          <p:nvSpPr>
            <p:cNvPr name="AutoShape 22" id="22"/>
            <p:cNvSpPr/>
            <p:nvPr/>
          </p:nvSpPr>
          <p:spPr>
            <a:xfrm rot="0">
              <a:off x="0" y="0"/>
              <a:ext cx="4171989" cy="493249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77457" y="2238897"/>
              <a:ext cx="3617075" cy="1278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7"/>
                </a:lnSpc>
              </a:pPr>
              <a:r>
                <a:rPr lang="en-US" sz="1840">
                  <a:solidFill>
                    <a:srgbClr val="000000"/>
                  </a:solidFill>
                  <a:latin typeface="Montserrat"/>
                </a:rPr>
                <a:t>Design a UI and UX for this.</a:t>
              </a:r>
            </a:p>
            <a:p>
              <a:pPr algn="just">
                <a:lnSpc>
                  <a:spcPts val="2577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87038" y="391797"/>
              <a:ext cx="3820178" cy="86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22"/>
                </a:lnSpc>
              </a:pPr>
              <a:r>
                <a:rPr lang="en-US" sz="3944">
                  <a:solidFill>
                    <a:srgbClr val="19598D"/>
                  </a:solidFill>
                  <a:latin typeface="Montserrat Bold"/>
                </a:rPr>
                <a:t>DESIGN</a:t>
              </a:r>
            </a:p>
          </p:txBody>
        </p:sp>
        <p:sp>
          <p:nvSpPr>
            <p:cNvPr name="AutoShape 25" id="25"/>
            <p:cNvSpPr/>
            <p:nvPr/>
          </p:nvSpPr>
          <p:spPr>
            <a:xfrm rot="0">
              <a:off x="277457" y="1703277"/>
              <a:ext cx="3617075" cy="0"/>
            </a:xfrm>
            <a:prstGeom prst="line">
              <a:avLst/>
            </a:prstGeom>
            <a:ln cap="rnd" w="2226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26" id="26"/>
          <p:cNvSpPr/>
          <p:nvPr/>
        </p:nvSpPr>
        <p:spPr>
          <a:xfrm rot="0">
            <a:off x="11313826" y="4660933"/>
            <a:ext cx="3128992" cy="3708964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27" id="27"/>
          <p:cNvSpPr/>
          <p:nvPr/>
        </p:nvSpPr>
        <p:spPr>
          <a:xfrm rot="0">
            <a:off x="11163538" y="4518994"/>
            <a:ext cx="3128992" cy="36993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28" id="28"/>
          <p:cNvSpPr/>
          <p:nvPr/>
        </p:nvSpPr>
        <p:spPr>
          <a:xfrm rot="0">
            <a:off x="11371631" y="5796452"/>
            <a:ext cx="2712806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4823885" y="4518994"/>
            <a:ext cx="3279280" cy="3850903"/>
            <a:chOff x="0" y="0"/>
            <a:chExt cx="4372373" cy="5134537"/>
          </a:xfrm>
        </p:grpSpPr>
        <p:sp>
          <p:nvSpPr>
            <p:cNvPr name="AutoShape 30" id="30"/>
            <p:cNvSpPr/>
            <p:nvPr/>
          </p:nvSpPr>
          <p:spPr>
            <a:xfrm rot="0">
              <a:off x="200384" y="189252"/>
              <a:ext cx="4171989" cy="4945285"/>
            </a:xfrm>
            <a:prstGeom prst="rect">
              <a:avLst/>
            </a:prstGeom>
            <a:solidFill>
              <a:srgbClr val="000000">
                <a:alpha val="33725"/>
              </a:srgbClr>
            </a:solidFill>
          </p:spPr>
        </p:sp>
        <p:sp>
          <p:nvSpPr>
            <p:cNvPr name="AutoShape 31" id="31"/>
            <p:cNvSpPr/>
            <p:nvPr/>
          </p:nvSpPr>
          <p:spPr>
            <a:xfrm rot="0">
              <a:off x="0" y="0"/>
              <a:ext cx="4171989" cy="493249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277457" y="2238897"/>
              <a:ext cx="3617075" cy="1712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7"/>
                </a:lnSpc>
              </a:pPr>
              <a:r>
                <a:rPr lang="en-US" sz="1840">
                  <a:solidFill>
                    <a:srgbClr val="000000"/>
                  </a:solidFill>
                  <a:latin typeface="Montserrat"/>
                </a:rPr>
                <a:t>Deploy strategic networks with powerful system.</a:t>
              </a:r>
            </a:p>
            <a:p>
              <a:pPr algn="just">
                <a:lnSpc>
                  <a:spcPts val="2577"/>
                </a:lnSpc>
              </a:pP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87038" y="391797"/>
              <a:ext cx="3820178" cy="86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22"/>
                </a:lnSpc>
              </a:pPr>
              <a:r>
                <a:rPr lang="en-US" sz="3944">
                  <a:solidFill>
                    <a:srgbClr val="19598D"/>
                  </a:solidFill>
                  <a:latin typeface="Montserrat Bold"/>
                </a:rPr>
                <a:t>LAUNCH</a:t>
              </a:r>
            </a:p>
          </p:txBody>
        </p:sp>
        <p:sp>
          <p:nvSpPr>
            <p:cNvPr name="AutoShape 34" id="34"/>
            <p:cNvSpPr/>
            <p:nvPr/>
          </p:nvSpPr>
          <p:spPr>
            <a:xfrm rot="0">
              <a:off x="277457" y="1703277"/>
              <a:ext cx="3617075" cy="0"/>
            </a:xfrm>
            <a:prstGeom prst="line">
              <a:avLst/>
            </a:prstGeom>
            <a:ln cap="rnd" w="2226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2313455" y="7335474"/>
            <a:ext cx="1462043" cy="1390769"/>
          </a:xfrm>
          <a:custGeom>
            <a:avLst/>
            <a:gdLst/>
            <a:ahLst/>
            <a:cxnLst/>
            <a:rect r="r" b="b" t="t" l="l"/>
            <a:pathLst>
              <a:path h="1390769" w="1462043">
                <a:moveTo>
                  <a:pt x="0" y="0"/>
                </a:moveTo>
                <a:lnTo>
                  <a:pt x="1462044" y="0"/>
                </a:lnTo>
                <a:lnTo>
                  <a:pt x="1462044" y="1390769"/>
                </a:lnTo>
                <a:lnTo>
                  <a:pt x="0" y="139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472008" y="7428558"/>
            <a:ext cx="1745433" cy="1579617"/>
          </a:xfrm>
          <a:custGeom>
            <a:avLst/>
            <a:gdLst/>
            <a:ahLst/>
            <a:cxnLst/>
            <a:rect r="r" b="b" t="t" l="l"/>
            <a:pathLst>
              <a:path h="1579617" w="1745433">
                <a:moveTo>
                  <a:pt x="0" y="0"/>
                </a:moveTo>
                <a:lnTo>
                  <a:pt x="1745433" y="0"/>
                </a:lnTo>
                <a:lnTo>
                  <a:pt x="1745433" y="1579617"/>
                </a:lnTo>
                <a:lnTo>
                  <a:pt x="0" y="1579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035903" y="7301450"/>
            <a:ext cx="1650333" cy="1650333"/>
          </a:xfrm>
          <a:custGeom>
            <a:avLst/>
            <a:gdLst/>
            <a:ahLst/>
            <a:cxnLst/>
            <a:rect r="r" b="b" t="t" l="l"/>
            <a:pathLst>
              <a:path h="1650333" w="1650333">
                <a:moveTo>
                  <a:pt x="0" y="0"/>
                </a:moveTo>
                <a:lnTo>
                  <a:pt x="1650333" y="0"/>
                </a:lnTo>
                <a:lnTo>
                  <a:pt x="1650333" y="1650333"/>
                </a:lnTo>
                <a:lnTo>
                  <a:pt x="0" y="16503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626885" y="7482072"/>
            <a:ext cx="1476279" cy="1472589"/>
          </a:xfrm>
          <a:custGeom>
            <a:avLst/>
            <a:gdLst/>
            <a:ahLst/>
            <a:cxnLst/>
            <a:rect r="r" b="b" t="t" l="l"/>
            <a:pathLst>
              <a:path h="1472589" w="1476279">
                <a:moveTo>
                  <a:pt x="0" y="0"/>
                </a:moveTo>
                <a:lnTo>
                  <a:pt x="1476279" y="0"/>
                </a:lnTo>
                <a:lnTo>
                  <a:pt x="1476279" y="1472589"/>
                </a:lnTo>
                <a:lnTo>
                  <a:pt x="0" y="147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227216" y="7519619"/>
            <a:ext cx="1734280" cy="1213996"/>
          </a:xfrm>
          <a:custGeom>
            <a:avLst/>
            <a:gdLst/>
            <a:ahLst/>
            <a:cxnLst/>
            <a:rect r="r" b="b" t="t" l="l"/>
            <a:pathLst>
              <a:path h="1213996" w="1734280">
                <a:moveTo>
                  <a:pt x="0" y="0"/>
                </a:moveTo>
                <a:lnTo>
                  <a:pt x="1734280" y="0"/>
                </a:lnTo>
                <a:lnTo>
                  <a:pt x="1734280" y="1213995"/>
                </a:lnTo>
                <a:lnTo>
                  <a:pt x="0" y="1213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002043" y="1639515"/>
            <a:ext cx="1628391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E8E5E5"/>
                </a:solidFill>
                <a:latin typeface="Montserrat Ultra-Bold"/>
              </a:rPr>
              <a:t>PLAN FOR PRODUCT LAUNCH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371631" y="6188642"/>
            <a:ext cx="2712806" cy="96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7"/>
              </a:lnSpc>
            </a:pPr>
            <a:r>
              <a:rPr lang="en-US" sz="1840">
                <a:solidFill>
                  <a:srgbClr val="000000"/>
                </a:solidFill>
                <a:latin typeface="Montserrat"/>
              </a:rPr>
              <a:t>Start coding the backend and frontend.</a:t>
            </a:r>
          </a:p>
          <a:p>
            <a:pPr algn="just">
              <a:lnSpc>
                <a:spcPts val="2577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1163538" y="4893709"/>
            <a:ext cx="3128992" cy="49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2878">
                <a:solidFill>
                  <a:srgbClr val="19598D"/>
                </a:solidFill>
                <a:latin typeface="Montserrat Bold"/>
              </a:rPr>
              <a:t>PROGRAMMING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5143500"/>
            <a:ext cx="18288000" cy="10972800"/>
          </a:xfrm>
          <a:custGeom>
            <a:avLst/>
            <a:gdLst/>
            <a:ahLst/>
            <a:cxnLst/>
            <a:rect r="r" b="b" t="t" l="l"/>
            <a:pathLst>
              <a:path h="10972800" w="182880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75676" y="2905279"/>
            <a:ext cx="3449409" cy="3308166"/>
          </a:xfrm>
          <a:custGeom>
            <a:avLst/>
            <a:gdLst/>
            <a:ahLst/>
            <a:cxnLst/>
            <a:rect r="r" b="b" t="t" l="l"/>
            <a:pathLst>
              <a:path h="3308166" w="3449409">
                <a:moveTo>
                  <a:pt x="0" y="0"/>
                </a:moveTo>
                <a:lnTo>
                  <a:pt x="3449409" y="0"/>
                </a:lnTo>
                <a:lnTo>
                  <a:pt x="3449409" y="3308165"/>
                </a:lnTo>
                <a:lnTo>
                  <a:pt x="0" y="330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973" t="0" r="-2197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0433" y="2905279"/>
            <a:ext cx="3449409" cy="3308166"/>
          </a:xfrm>
          <a:custGeom>
            <a:avLst/>
            <a:gdLst/>
            <a:ahLst/>
            <a:cxnLst/>
            <a:rect r="r" b="b" t="t" l="l"/>
            <a:pathLst>
              <a:path h="3308166" w="3449409">
                <a:moveTo>
                  <a:pt x="0" y="0"/>
                </a:moveTo>
                <a:lnTo>
                  <a:pt x="3449409" y="0"/>
                </a:lnTo>
                <a:lnTo>
                  <a:pt x="3449409" y="3308165"/>
                </a:lnTo>
                <a:lnTo>
                  <a:pt x="0" y="3308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414" t="0" r="-6459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3045842" y="2912770"/>
            <a:ext cx="3449409" cy="3308166"/>
            <a:chOff x="0" y="0"/>
            <a:chExt cx="908486" cy="8712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8486" cy="871286"/>
            </a:xfrm>
            <a:custGeom>
              <a:avLst/>
              <a:gdLst/>
              <a:ahLst/>
              <a:cxnLst/>
              <a:rect r="r" b="b" t="t" l="l"/>
              <a:pathLst>
                <a:path h="871286" w="908486">
                  <a:moveTo>
                    <a:pt x="42644" y="0"/>
                  </a:moveTo>
                  <a:lnTo>
                    <a:pt x="865842" y="0"/>
                  </a:lnTo>
                  <a:cubicBezTo>
                    <a:pt x="889394" y="0"/>
                    <a:pt x="908486" y="19092"/>
                    <a:pt x="908486" y="42644"/>
                  </a:cubicBezTo>
                  <a:lnTo>
                    <a:pt x="908486" y="828642"/>
                  </a:lnTo>
                  <a:cubicBezTo>
                    <a:pt x="908486" y="839952"/>
                    <a:pt x="903994" y="850799"/>
                    <a:pt x="895996" y="858796"/>
                  </a:cubicBezTo>
                  <a:cubicBezTo>
                    <a:pt x="887999" y="866794"/>
                    <a:pt x="877152" y="871286"/>
                    <a:pt x="865842" y="871286"/>
                  </a:cubicBezTo>
                  <a:lnTo>
                    <a:pt x="42644" y="871286"/>
                  </a:lnTo>
                  <a:cubicBezTo>
                    <a:pt x="31334" y="871286"/>
                    <a:pt x="20487" y="866794"/>
                    <a:pt x="12490" y="858796"/>
                  </a:cubicBezTo>
                  <a:cubicBezTo>
                    <a:pt x="4493" y="850799"/>
                    <a:pt x="0" y="839952"/>
                    <a:pt x="0" y="828642"/>
                  </a:cubicBezTo>
                  <a:lnTo>
                    <a:pt x="0" y="42644"/>
                  </a:lnTo>
                  <a:cubicBezTo>
                    <a:pt x="0" y="31334"/>
                    <a:pt x="4493" y="20487"/>
                    <a:pt x="12490" y="12490"/>
                  </a:cubicBezTo>
                  <a:cubicBezTo>
                    <a:pt x="20487" y="4493"/>
                    <a:pt x="31334" y="0"/>
                    <a:pt x="426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8486" cy="90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155194" y="3017644"/>
            <a:ext cx="3230706" cy="3098417"/>
          </a:xfrm>
          <a:custGeom>
            <a:avLst/>
            <a:gdLst/>
            <a:ahLst/>
            <a:cxnLst/>
            <a:rect r="r" b="b" t="t" l="l"/>
            <a:pathLst>
              <a:path h="3098417" w="3230706">
                <a:moveTo>
                  <a:pt x="0" y="0"/>
                </a:moveTo>
                <a:lnTo>
                  <a:pt x="3230706" y="0"/>
                </a:lnTo>
                <a:lnTo>
                  <a:pt x="3230706" y="3098417"/>
                </a:lnTo>
                <a:lnTo>
                  <a:pt x="0" y="3098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01" r="0" b="-701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575676" y="1069621"/>
            <a:ext cx="14918923" cy="112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14213D"/>
                </a:solidFill>
                <a:latin typeface="Telegraf Bold"/>
              </a:rPr>
              <a:t>System Information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5676" y="6468457"/>
            <a:ext cx="3293775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elegraf Bold"/>
              </a:rPr>
              <a:t>Landing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1310" y="6845427"/>
            <a:ext cx="3138141" cy="344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Telegraf"/>
              </a:rPr>
              <a:t>User friendly UI with all pages.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Telegraf"/>
              </a:rPr>
              <a:t>YouTube live and live updatable broadcast messages.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Telegraf"/>
              </a:rPr>
              <a:t>Houses and live updatable scores with data.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Telegraf"/>
              </a:rPr>
              <a:t>Events with live data.</a:t>
            </a:r>
          </a:p>
          <a:p>
            <a:pPr>
              <a:lnSpc>
                <a:spcPts val="273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045189" y="6468457"/>
            <a:ext cx="3627445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elegraf Bold"/>
              </a:rPr>
              <a:t>Admin Dashboard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78641" y="6847552"/>
            <a:ext cx="3138141" cy="268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Admins can add staff members.</a:t>
            </a:r>
          </a:p>
          <a:p>
            <a:pPr marL="431801" indent="-215900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Edit/Add events.</a:t>
            </a:r>
          </a:p>
          <a:p>
            <a:pPr marL="431801" indent="-215900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Send custom broadcast messages.</a:t>
            </a:r>
          </a:p>
          <a:p>
            <a:pPr marL="431801" indent="-215900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Approve scores from the staff.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97113" y="6468457"/>
            <a:ext cx="3293775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elegraf Bold"/>
              </a:rPr>
              <a:t>Staff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52747" y="6847552"/>
            <a:ext cx="3138141" cy="229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Staff members can submit scores to the admin section.</a:t>
            </a:r>
          </a:p>
          <a:p>
            <a:pPr marL="431801" indent="-215900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They can edit non-sensitive data about event.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4739" y="6569346"/>
            <a:ext cx="5166468" cy="7661303"/>
          </a:xfrm>
          <a:custGeom>
            <a:avLst/>
            <a:gdLst/>
            <a:ahLst/>
            <a:cxnLst/>
            <a:rect r="r" b="b" t="t" l="l"/>
            <a:pathLst>
              <a:path h="7661303" w="5166468">
                <a:moveTo>
                  <a:pt x="0" y="0"/>
                </a:moveTo>
                <a:lnTo>
                  <a:pt x="5166468" y="0"/>
                </a:lnTo>
                <a:lnTo>
                  <a:pt x="5166468" y="7661303"/>
                </a:lnTo>
                <a:lnTo>
                  <a:pt x="0" y="766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1846" y="-4880540"/>
            <a:ext cx="5166468" cy="7661303"/>
          </a:xfrm>
          <a:custGeom>
            <a:avLst/>
            <a:gdLst/>
            <a:ahLst/>
            <a:cxnLst/>
            <a:rect r="r" b="b" t="t" l="l"/>
            <a:pathLst>
              <a:path h="7661303" w="5166468">
                <a:moveTo>
                  <a:pt x="0" y="0"/>
                </a:moveTo>
                <a:lnTo>
                  <a:pt x="5166468" y="0"/>
                </a:lnTo>
                <a:lnTo>
                  <a:pt x="5166468" y="7661302"/>
                </a:lnTo>
                <a:lnTo>
                  <a:pt x="0" y="766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3590" y="1968611"/>
            <a:ext cx="2050402" cy="205040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920396" y="3161762"/>
            <a:ext cx="2050402" cy="205040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85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17202" y="1968611"/>
            <a:ext cx="2050402" cy="205040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712196" y="3161762"/>
            <a:ext cx="2050402" cy="205040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85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538456" y="3262375"/>
            <a:ext cx="2417476" cy="656025"/>
          </a:xfrm>
          <a:prstGeom prst="line">
            <a:avLst/>
          </a:prstGeom>
          <a:ln cap="flat" w="47625">
            <a:solidFill>
              <a:srgbClr val="2B2A2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891375" y="3565942"/>
            <a:ext cx="2504908" cy="47625"/>
          </a:xfrm>
          <a:prstGeom prst="line">
            <a:avLst/>
          </a:prstGeom>
          <a:ln cap="flat" w="47625">
            <a:solidFill>
              <a:srgbClr val="2B2A2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12332040" y="3262478"/>
            <a:ext cx="2415721" cy="655819"/>
          </a:xfrm>
          <a:prstGeom prst="line">
            <a:avLst/>
          </a:prstGeom>
          <a:ln cap="flat" w="47625">
            <a:solidFill>
              <a:srgbClr val="2B2A2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68">
            <a:off x="4068882" y="7390504"/>
            <a:ext cx="10150235" cy="0"/>
          </a:xfrm>
          <a:prstGeom prst="line">
            <a:avLst/>
          </a:prstGeom>
          <a:ln cap="flat" w="47625">
            <a:solidFill>
              <a:srgbClr val="2B2A2A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028700" y="6969409"/>
            <a:ext cx="3040182" cy="890463"/>
            <a:chOff x="0" y="0"/>
            <a:chExt cx="2254710" cy="660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54710" cy="660400"/>
            </a:xfrm>
            <a:custGeom>
              <a:avLst/>
              <a:gdLst/>
              <a:ahLst/>
              <a:cxnLst/>
              <a:rect r="r" b="b" t="t" l="l"/>
              <a:pathLst>
                <a:path h="660400" w="2254710">
                  <a:moveTo>
                    <a:pt x="213025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30250" y="0"/>
                  </a:lnTo>
                  <a:cubicBezTo>
                    <a:pt x="2198830" y="0"/>
                    <a:pt x="2254710" y="55880"/>
                    <a:pt x="2254710" y="124460"/>
                  </a:cubicBezTo>
                  <a:lnTo>
                    <a:pt x="2254710" y="535940"/>
                  </a:lnTo>
                  <a:cubicBezTo>
                    <a:pt x="2254710" y="604520"/>
                    <a:pt x="2198830" y="660400"/>
                    <a:pt x="2130250" y="66040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425506" y="6969409"/>
            <a:ext cx="3040182" cy="890463"/>
            <a:chOff x="0" y="0"/>
            <a:chExt cx="2254710" cy="660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54710" cy="660400"/>
            </a:xfrm>
            <a:custGeom>
              <a:avLst/>
              <a:gdLst/>
              <a:ahLst/>
              <a:cxnLst/>
              <a:rect r="r" b="b" t="t" l="l"/>
              <a:pathLst>
                <a:path h="660400" w="2254710">
                  <a:moveTo>
                    <a:pt x="213025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30250" y="0"/>
                  </a:lnTo>
                  <a:cubicBezTo>
                    <a:pt x="2198830" y="0"/>
                    <a:pt x="2254710" y="55880"/>
                    <a:pt x="2254710" y="124460"/>
                  </a:cubicBezTo>
                  <a:lnTo>
                    <a:pt x="2254710" y="535940"/>
                  </a:lnTo>
                  <a:cubicBezTo>
                    <a:pt x="2254710" y="604520"/>
                    <a:pt x="2198830" y="660400"/>
                    <a:pt x="2130250" y="660400"/>
                  </a:cubicBezTo>
                  <a:close/>
                </a:path>
              </a:pathLst>
            </a:custGeom>
            <a:solidFill>
              <a:srgbClr val="12485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822312" y="6969409"/>
            <a:ext cx="3040182" cy="890463"/>
            <a:chOff x="0" y="0"/>
            <a:chExt cx="2254710" cy="660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54710" cy="660400"/>
            </a:xfrm>
            <a:custGeom>
              <a:avLst/>
              <a:gdLst/>
              <a:ahLst/>
              <a:cxnLst/>
              <a:rect r="r" b="b" t="t" l="l"/>
              <a:pathLst>
                <a:path h="660400" w="2254710">
                  <a:moveTo>
                    <a:pt x="213025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30250" y="0"/>
                  </a:lnTo>
                  <a:cubicBezTo>
                    <a:pt x="2198830" y="0"/>
                    <a:pt x="2254710" y="55880"/>
                    <a:pt x="2254710" y="124460"/>
                  </a:cubicBezTo>
                  <a:lnTo>
                    <a:pt x="2254710" y="535940"/>
                  </a:lnTo>
                  <a:cubicBezTo>
                    <a:pt x="2254710" y="604520"/>
                    <a:pt x="2198830" y="660400"/>
                    <a:pt x="2130250" y="66040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219118" y="6969409"/>
            <a:ext cx="3040182" cy="890463"/>
            <a:chOff x="0" y="0"/>
            <a:chExt cx="2254710" cy="660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54710" cy="660400"/>
            </a:xfrm>
            <a:custGeom>
              <a:avLst/>
              <a:gdLst/>
              <a:ahLst/>
              <a:cxnLst/>
              <a:rect r="r" b="b" t="t" l="l"/>
              <a:pathLst>
                <a:path h="660400" w="2254710">
                  <a:moveTo>
                    <a:pt x="213025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30250" y="0"/>
                  </a:lnTo>
                  <a:cubicBezTo>
                    <a:pt x="2198830" y="0"/>
                    <a:pt x="2254710" y="55880"/>
                    <a:pt x="2254710" y="124460"/>
                  </a:cubicBezTo>
                  <a:lnTo>
                    <a:pt x="2254710" y="535940"/>
                  </a:lnTo>
                  <a:cubicBezTo>
                    <a:pt x="2254710" y="604520"/>
                    <a:pt x="2198830" y="660400"/>
                    <a:pt x="2130250" y="660400"/>
                  </a:cubicBezTo>
                  <a:close/>
                </a:path>
              </a:pathLst>
            </a:custGeom>
            <a:solidFill>
              <a:srgbClr val="124854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4044725" y="8088472"/>
            <a:ext cx="3385344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They can only view the website and view score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9555766">
            <a:off x="-2626314" y="367457"/>
            <a:ext cx="7315200" cy="1415845"/>
          </a:xfrm>
          <a:custGeom>
            <a:avLst/>
            <a:gdLst/>
            <a:ahLst/>
            <a:cxnLst/>
            <a:rect r="r" b="b" t="t" l="l"/>
            <a:pathLst>
              <a:path h="1415845" w="7315200">
                <a:moveTo>
                  <a:pt x="0" y="0"/>
                </a:moveTo>
                <a:lnTo>
                  <a:pt x="7315200" y="0"/>
                </a:lnTo>
                <a:lnTo>
                  <a:pt x="7315200" y="1415845"/>
                </a:lnTo>
                <a:lnTo>
                  <a:pt x="0" y="141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356577" y="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3" y="0"/>
                </a:lnTo>
                <a:lnTo>
                  <a:pt x="1729993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08621">
            <a:off x="12942788" y="8645042"/>
            <a:ext cx="7315200" cy="1415845"/>
          </a:xfrm>
          <a:custGeom>
            <a:avLst/>
            <a:gdLst/>
            <a:ahLst/>
            <a:cxnLst/>
            <a:rect r="r" b="b" t="t" l="l"/>
            <a:pathLst>
              <a:path h="1415845" w="7315200">
                <a:moveTo>
                  <a:pt x="0" y="0"/>
                </a:moveTo>
                <a:lnTo>
                  <a:pt x="7315200" y="0"/>
                </a:lnTo>
                <a:lnTo>
                  <a:pt x="7315200" y="1415845"/>
                </a:lnTo>
                <a:lnTo>
                  <a:pt x="0" y="141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6049587" y="982214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3" y="0"/>
                </a:lnTo>
                <a:lnTo>
                  <a:pt x="1729993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7423004" y="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2" y="0"/>
                </a:lnTo>
                <a:lnTo>
                  <a:pt x="1729992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-864996" y="982214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2" y="0"/>
                </a:lnTo>
                <a:lnTo>
                  <a:pt x="1729992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838026" y="2613002"/>
            <a:ext cx="1008753" cy="972186"/>
          </a:xfrm>
          <a:custGeom>
            <a:avLst/>
            <a:gdLst/>
            <a:ahLst/>
            <a:cxnLst/>
            <a:rect r="r" b="b" t="t" l="l"/>
            <a:pathLst>
              <a:path h="972186" w="1008753">
                <a:moveTo>
                  <a:pt x="0" y="0"/>
                </a:moveTo>
                <a:lnTo>
                  <a:pt x="1008753" y="0"/>
                </a:lnTo>
                <a:lnTo>
                  <a:pt x="1008753" y="972185"/>
                </a:lnTo>
                <a:lnTo>
                  <a:pt x="0" y="972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439866" y="3699565"/>
            <a:ext cx="1011461" cy="974796"/>
          </a:xfrm>
          <a:custGeom>
            <a:avLst/>
            <a:gdLst/>
            <a:ahLst/>
            <a:cxnLst/>
            <a:rect r="r" b="b" t="t" l="l"/>
            <a:pathLst>
              <a:path h="974796" w="1011461">
                <a:moveTo>
                  <a:pt x="0" y="0"/>
                </a:moveTo>
                <a:lnTo>
                  <a:pt x="1011462" y="0"/>
                </a:lnTo>
                <a:lnTo>
                  <a:pt x="1011462" y="974796"/>
                </a:lnTo>
                <a:lnTo>
                  <a:pt x="0" y="974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104503" y="3682230"/>
            <a:ext cx="1265789" cy="1009467"/>
          </a:xfrm>
          <a:custGeom>
            <a:avLst/>
            <a:gdLst/>
            <a:ahLst/>
            <a:cxnLst/>
            <a:rect r="r" b="b" t="t" l="l"/>
            <a:pathLst>
              <a:path h="1009467" w="1265789">
                <a:moveTo>
                  <a:pt x="0" y="0"/>
                </a:moveTo>
                <a:lnTo>
                  <a:pt x="1265789" y="0"/>
                </a:lnTo>
                <a:lnTo>
                  <a:pt x="1265789" y="1009467"/>
                </a:lnTo>
                <a:lnTo>
                  <a:pt x="0" y="10094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838024" y="2283044"/>
            <a:ext cx="1421535" cy="1421535"/>
          </a:xfrm>
          <a:custGeom>
            <a:avLst/>
            <a:gdLst/>
            <a:ahLst/>
            <a:cxnLst/>
            <a:rect r="r" b="b" t="t" l="l"/>
            <a:pathLst>
              <a:path h="1421535" w="1421535">
                <a:moveTo>
                  <a:pt x="0" y="0"/>
                </a:moveTo>
                <a:lnTo>
                  <a:pt x="1421535" y="0"/>
                </a:lnTo>
                <a:lnTo>
                  <a:pt x="1421535" y="1421535"/>
                </a:lnTo>
                <a:lnTo>
                  <a:pt x="0" y="14215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5282198" y="634365"/>
            <a:ext cx="772360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134">
                <a:solidFill>
                  <a:srgbClr val="2B2A2A"/>
                </a:solidFill>
                <a:latin typeface="Barlow Bold"/>
              </a:rPr>
              <a:t>MAIN ROLES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0847" y="4238592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Semi-Bold"/>
              </a:rPr>
              <a:t>Owners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17653" y="5534406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Semi-Bold"/>
              </a:rPr>
              <a:t>Event Manager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14459" y="4238592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Semi-Bold"/>
              </a:rPr>
              <a:t>Staff Members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609453" y="5534406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Semi-Bold"/>
              </a:rPr>
              <a:t>Clients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20847" y="7178421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Semi-Bold"/>
              </a:rPr>
              <a:t>Owners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817653" y="7178421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F4F4F3"/>
                </a:solidFill>
                <a:latin typeface="Barlow Semi-Bold"/>
              </a:rPr>
              <a:t>Event Manager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14459" y="7178421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Semi-Bold"/>
              </a:rPr>
              <a:t>Staff Members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611265" y="7178421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F4F4F3"/>
                </a:solidFill>
                <a:latin typeface="Barlow Semi-Bold"/>
              </a:rPr>
              <a:t>Clients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56119" y="8088472"/>
            <a:ext cx="3385344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They have all responsibilities 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of this sport meet system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252925" y="8088472"/>
            <a:ext cx="338534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They can inspect house activities and they can report results after events.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649731" y="8088472"/>
            <a:ext cx="3385344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They can add students for sports and they also can report result after events but result want to be approved by event managers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B8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576503" y="2890819"/>
            <a:ext cx="8844799" cy="28575"/>
          </a:xfrm>
          <a:prstGeom prst="line">
            <a:avLst/>
          </a:prstGeom>
          <a:ln cap="flat" w="28575">
            <a:solidFill>
              <a:srgbClr val="2B2A2A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29537" y="2486382"/>
            <a:ext cx="2646982" cy="813635"/>
            <a:chOff x="0" y="0"/>
            <a:chExt cx="2148466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8466" cy="660400"/>
            </a:xfrm>
            <a:custGeom>
              <a:avLst/>
              <a:gdLst/>
              <a:ahLst/>
              <a:cxnLst/>
              <a:rect r="r" b="b" t="t" l="l"/>
              <a:pathLst>
                <a:path h="660400" w="2148466">
                  <a:moveTo>
                    <a:pt x="202400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4006" y="0"/>
                  </a:lnTo>
                  <a:cubicBezTo>
                    <a:pt x="2092586" y="0"/>
                    <a:pt x="2148466" y="55880"/>
                    <a:pt x="2148466" y="124460"/>
                  </a:cubicBezTo>
                  <a:lnTo>
                    <a:pt x="2148466" y="535940"/>
                  </a:lnTo>
                  <a:cubicBezTo>
                    <a:pt x="2148466" y="604520"/>
                    <a:pt x="2092586" y="660400"/>
                    <a:pt x="202400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146683" y="3576242"/>
            <a:ext cx="3771630" cy="1977166"/>
            <a:chOff x="0" y="0"/>
            <a:chExt cx="1686329" cy="8840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6329" cy="884009"/>
            </a:xfrm>
            <a:custGeom>
              <a:avLst/>
              <a:gdLst/>
              <a:ahLst/>
              <a:cxnLst/>
              <a:rect r="r" b="b" t="t" l="l"/>
              <a:pathLst>
                <a:path h="884009" w="1686329">
                  <a:moveTo>
                    <a:pt x="1561869" y="884008"/>
                  </a:moveTo>
                  <a:lnTo>
                    <a:pt x="124460" y="884008"/>
                  </a:lnTo>
                  <a:cubicBezTo>
                    <a:pt x="55880" y="884008"/>
                    <a:pt x="0" y="828129"/>
                    <a:pt x="0" y="759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1869" y="0"/>
                  </a:lnTo>
                  <a:cubicBezTo>
                    <a:pt x="1630449" y="0"/>
                    <a:pt x="1686329" y="55880"/>
                    <a:pt x="1686329" y="124460"/>
                  </a:cubicBezTo>
                  <a:lnTo>
                    <a:pt x="1686329" y="759549"/>
                  </a:lnTo>
                  <a:cubicBezTo>
                    <a:pt x="1686329" y="828129"/>
                    <a:pt x="1630449" y="884009"/>
                    <a:pt x="1561869" y="8840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1324605" y="6669838"/>
            <a:ext cx="1338929" cy="0"/>
          </a:xfrm>
          <a:prstGeom prst="line">
            <a:avLst/>
          </a:prstGeom>
          <a:ln cap="flat" w="28575">
            <a:solidFill>
              <a:srgbClr val="2B2A2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324605" y="5330285"/>
            <a:ext cx="0" cy="2613592"/>
          </a:xfrm>
          <a:prstGeom prst="line">
            <a:avLst/>
          </a:prstGeom>
          <a:ln cap="flat" w="28575">
            <a:solidFill>
              <a:srgbClr val="2B2A2A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77938" y="3576242"/>
            <a:ext cx="988583" cy="98858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75411" y="2486382"/>
            <a:ext cx="2646982" cy="813635"/>
            <a:chOff x="0" y="0"/>
            <a:chExt cx="2148466" cy="66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48466" cy="660400"/>
            </a:xfrm>
            <a:custGeom>
              <a:avLst/>
              <a:gdLst/>
              <a:ahLst/>
              <a:cxnLst/>
              <a:rect r="r" b="b" t="t" l="l"/>
              <a:pathLst>
                <a:path h="660400" w="2148466">
                  <a:moveTo>
                    <a:pt x="202400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4006" y="0"/>
                  </a:lnTo>
                  <a:cubicBezTo>
                    <a:pt x="2092586" y="0"/>
                    <a:pt x="2148466" y="55880"/>
                    <a:pt x="2148466" y="124460"/>
                  </a:cubicBezTo>
                  <a:lnTo>
                    <a:pt x="2148466" y="535940"/>
                  </a:lnTo>
                  <a:cubicBezTo>
                    <a:pt x="2148466" y="604520"/>
                    <a:pt x="2092586" y="660400"/>
                    <a:pt x="2024006" y="660400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892558" y="3576242"/>
            <a:ext cx="3771630" cy="1977166"/>
            <a:chOff x="0" y="0"/>
            <a:chExt cx="1686329" cy="8840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86329" cy="884009"/>
            </a:xfrm>
            <a:custGeom>
              <a:avLst/>
              <a:gdLst/>
              <a:ahLst/>
              <a:cxnLst/>
              <a:rect r="r" b="b" t="t" l="l"/>
              <a:pathLst>
                <a:path h="884009" w="1686329">
                  <a:moveTo>
                    <a:pt x="1561869" y="884008"/>
                  </a:moveTo>
                  <a:lnTo>
                    <a:pt x="124460" y="884008"/>
                  </a:lnTo>
                  <a:cubicBezTo>
                    <a:pt x="55880" y="884008"/>
                    <a:pt x="0" y="828129"/>
                    <a:pt x="0" y="759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1869" y="0"/>
                  </a:lnTo>
                  <a:cubicBezTo>
                    <a:pt x="1630449" y="0"/>
                    <a:pt x="1686329" y="55880"/>
                    <a:pt x="1686329" y="124460"/>
                  </a:cubicBezTo>
                  <a:lnTo>
                    <a:pt x="1686329" y="759549"/>
                  </a:lnTo>
                  <a:cubicBezTo>
                    <a:pt x="1686329" y="828129"/>
                    <a:pt x="1630449" y="884009"/>
                    <a:pt x="1561869" y="884009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623812" y="3576242"/>
            <a:ext cx="988583" cy="9885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21286" y="2486382"/>
            <a:ext cx="2646982" cy="813635"/>
            <a:chOff x="0" y="0"/>
            <a:chExt cx="2148466" cy="660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48466" cy="660400"/>
            </a:xfrm>
            <a:custGeom>
              <a:avLst/>
              <a:gdLst/>
              <a:ahLst/>
              <a:cxnLst/>
              <a:rect r="r" b="b" t="t" l="l"/>
              <a:pathLst>
                <a:path h="660400" w="2148466">
                  <a:moveTo>
                    <a:pt x="202400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4006" y="0"/>
                  </a:lnTo>
                  <a:cubicBezTo>
                    <a:pt x="2092586" y="0"/>
                    <a:pt x="2148466" y="55880"/>
                    <a:pt x="2148466" y="124460"/>
                  </a:cubicBezTo>
                  <a:lnTo>
                    <a:pt x="2148466" y="535940"/>
                  </a:lnTo>
                  <a:cubicBezTo>
                    <a:pt x="2148466" y="604520"/>
                    <a:pt x="2092586" y="660400"/>
                    <a:pt x="202400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638432" y="3576242"/>
            <a:ext cx="3771630" cy="1977166"/>
            <a:chOff x="0" y="0"/>
            <a:chExt cx="1686329" cy="8840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86329" cy="884009"/>
            </a:xfrm>
            <a:custGeom>
              <a:avLst/>
              <a:gdLst/>
              <a:ahLst/>
              <a:cxnLst/>
              <a:rect r="r" b="b" t="t" l="l"/>
              <a:pathLst>
                <a:path h="884009" w="1686329">
                  <a:moveTo>
                    <a:pt x="1561869" y="884008"/>
                  </a:moveTo>
                  <a:lnTo>
                    <a:pt x="124460" y="884008"/>
                  </a:lnTo>
                  <a:cubicBezTo>
                    <a:pt x="55880" y="884008"/>
                    <a:pt x="0" y="828129"/>
                    <a:pt x="0" y="759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1869" y="0"/>
                  </a:lnTo>
                  <a:cubicBezTo>
                    <a:pt x="1630449" y="0"/>
                    <a:pt x="1686329" y="55880"/>
                    <a:pt x="1686329" y="124460"/>
                  </a:cubicBezTo>
                  <a:lnTo>
                    <a:pt x="1686329" y="759549"/>
                  </a:lnTo>
                  <a:cubicBezTo>
                    <a:pt x="1686329" y="828129"/>
                    <a:pt x="1630449" y="884009"/>
                    <a:pt x="1561869" y="8840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369687" y="3576242"/>
            <a:ext cx="988583" cy="98858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rot="0">
            <a:off x="4793665" y="6669838"/>
            <a:ext cx="4745814" cy="0"/>
          </a:xfrm>
          <a:prstGeom prst="line">
            <a:avLst/>
          </a:prstGeom>
          <a:ln cap="flat" w="28575">
            <a:solidFill>
              <a:srgbClr val="2B2A2A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2198282" y="6277309"/>
            <a:ext cx="2646982" cy="813635"/>
            <a:chOff x="0" y="0"/>
            <a:chExt cx="2148466" cy="660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48466" cy="660400"/>
            </a:xfrm>
            <a:custGeom>
              <a:avLst/>
              <a:gdLst/>
              <a:ahLst/>
              <a:cxnLst/>
              <a:rect r="r" b="b" t="t" l="l"/>
              <a:pathLst>
                <a:path h="660400" w="2148466">
                  <a:moveTo>
                    <a:pt x="202400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4006" y="0"/>
                  </a:lnTo>
                  <a:cubicBezTo>
                    <a:pt x="2092586" y="0"/>
                    <a:pt x="2148466" y="55880"/>
                    <a:pt x="2148466" y="124460"/>
                  </a:cubicBezTo>
                  <a:lnTo>
                    <a:pt x="2148466" y="535940"/>
                  </a:lnTo>
                  <a:cubicBezTo>
                    <a:pt x="2148466" y="604520"/>
                    <a:pt x="2092586" y="660400"/>
                    <a:pt x="2024006" y="660400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3415428" y="7367168"/>
            <a:ext cx="3771630" cy="1977166"/>
            <a:chOff x="0" y="0"/>
            <a:chExt cx="1686329" cy="88400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86329" cy="884009"/>
            </a:xfrm>
            <a:custGeom>
              <a:avLst/>
              <a:gdLst/>
              <a:ahLst/>
              <a:cxnLst/>
              <a:rect r="r" b="b" t="t" l="l"/>
              <a:pathLst>
                <a:path h="884009" w="1686329">
                  <a:moveTo>
                    <a:pt x="1561869" y="884008"/>
                  </a:moveTo>
                  <a:lnTo>
                    <a:pt x="124460" y="884008"/>
                  </a:lnTo>
                  <a:cubicBezTo>
                    <a:pt x="55880" y="884008"/>
                    <a:pt x="0" y="828129"/>
                    <a:pt x="0" y="759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1869" y="0"/>
                  </a:lnTo>
                  <a:cubicBezTo>
                    <a:pt x="1630449" y="0"/>
                    <a:pt x="1686329" y="55880"/>
                    <a:pt x="1686329" y="124460"/>
                  </a:cubicBezTo>
                  <a:lnTo>
                    <a:pt x="1686329" y="759549"/>
                  </a:lnTo>
                  <a:cubicBezTo>
                    <a:pt x="1686329" y="828129"/>
                    <a:pt x="1630449" y="884009"/>
                    <a:pt x="1561869" y="884009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146683" y="7367168"/>
            <a:ext cx="988583" cy="98858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313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373992" y="6277309"/>
            <a:ext cx="2646982" cy="813635"/>
            <a:chOff x="0" y="0"/>
            <a:chExt cx="2148466" cy="660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48466" cy="660400"/>
            </a:xfrm>
            <a:custGeom>
              <a:avLst/>
              <a:gdLst/>
              <a:ahLst/>
              <a:cxnLst/>
              <a:rect r="r" b="b" t="t" l="l"/>
              <a:pathLst>
                <a:path h="660400" w="2148466">
                  <a:moveTo>
                    <a:pt x="202400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4006" y="0"/>
                  </a:lnTo>
                  <a:cubicBezTo>
                    <a:pt x="2092586" y="0"/>
                    <a:pt x="2148466" y="55880"/>
                    <a:pt x="2148466" y="124460"/>
                  </a:cubicBezTo>
                  <a:lnTo>
                    <a:pt x="2148466" y="535940"/>
                  </a:lnTo>
                  <a:cubicBezTo>
                    <a:pt x="2148466" y="604520"/>
                    <a:pt x="2092586" y="660400"/>
                    <a:pt x="202400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0591138" y="7367168"/>
            <a:ext cx="3771630" cy="1977166"/>
            <a:chOff x="0" y="0"/>
            <a:chExt cx="1686329" cy="88400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686329" cy="884009"/>
            </a:xfrm>
            <a:custGeom>
              <a:avLst/>
              <a:gdLst/>
              <a:ahLst/>
              <a:cxnLst/>
              <a:rect r="r" b="b" t="t" l="l"/>
              <a:pathLst>
                <a:path h="884009" w="1686329">
                  <a:moveTo>
                    <a:pt x="1561869" y="884008"/>
                  </a:moveTo>
                  <a:lnTo>
                    <a:pt x="124460" y="884008"/>
                  </a:lnTo>
                  <a:cubicBezTo>
                    <a:pt x="55880" y="884008"/>
                    <a:pt x="0" y="828129"/>
                    <a:pt x="0" y="759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1869" y="0"/>
                  </a:lnTo>
                  <a:cubicBezTo>
                    <a:pt x="1630449" y="0"/>
                    <a:pt x="1686329" y="55880"/>
                    <a:pt x="1686329" y="124460"/>
                  </a:cubicBezTo>
                  <a:lnTo>
                    <a:pt x="1686329" y="759549"/>
                  </a:lnTo>
                  <a:cubicBezTo>
                    <a:pt x="1686329" y="828129"/>
                    <a:pt x="1630449" y="884009"/>
                    <a:pt x="1561869" y="8840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9322393" y="7367168"/>
            <a:ext cx="988583" cy="98858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9555766">
            <a:off x="-2626314" y="367457"/>
            <a:ext cx="7315200" cy="1415845"/>
          </a:xfrm>
          <a:custGeom>
            <a:avLst/>
            <a:gdLst/>
            <a:ahLst/>
            <a:cxnLst/>
            <a:rect r="r" b="b" t="t" l="l"/>
            <a:pathLst>
              <a:path h="1415845" w="7315200">
                <a:moveTo>
                  <a:pt x="0" y="0"/>
                </a:moveTo>
                <a:lnTo>
                  <a:pt x="7315200" y="0"/>
                </a:lnTo>
                <a:lnTo>
                  <a:pt x="7315200" y="1415845"/>
                </a:lnTo>
                <a:lnTo>
                  <a:pt x="0" y="141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-356577" y="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3" y="0"/>
                </a:lnTo>
                <a:lnTo>
                  <a:pt x="1729993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08621">
            <a:off x="12942788" y="8645042"/>
            <a:ext cx="7315200" cy="1415845"/>
          </a:xfrm>
          <a:custGeom>
            <a:avLst/>
            <a:gdLst/>
            <a:ahLst/>
            <a:cxnLst/>
            <a:rect r="r" b="b" t="t" l="l"/>
            <a:pathLst>
              <a:path h="1415845" w="7315200">
                <a:moveTo>
                  <a:pt x="0" y="0"/>
                </a:moveTo>
                <a:lnTo>
                  <a:pt x="7315200" y="0"/>
                </a:lnTo>
                <a:lnTo>
                  <a:pt x="7315200" y="1415845"/>
                </a:lnTo>
                <a:lnTo>
                  <a:pt x="0" y="141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6049587" y="982214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3" y="0"/>
                </a:lnTo>
                <a:lnTo>
                  <a:pt x="1729993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7423004" y="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2" y="0"/>
                </a:lnTo>
                <a:lnTo>
                  <a:pt x="1729992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-864996" y="9822140"/>
            <a:ext cx="1729993" cy="691997"/>
          </a:xfrm>
          <a:custGeom>
            <a:avLst/>
            <a:gdLst/>
            <a:ahLst/>
            <a:cxnLst/>
            <a:rect r="r" b="b" t="t" l="l"/>
            <a:pathLst>
              <a:path h="691997" w="1729993">
                <a:moveTo>
                  <a:pt x="0" y="0"/>
                </a:moveTo>
                <a:lnTo>
                  <a:pt x="1729992" y="0"/>
                </a:lnTo>
                <a:lnTo>
                  <a:pt x="1729992" y="691997"/>
                </a:lnTo>
                <a:lnTo>
                  <a:pt x="0" y="69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2571728" y="3819929"/>
            <a:ext cx="584500" cy="501209"/>
          </a:xfrm>
          <a:custGeom>
            <a:avLst/>
            <a:gdLst/>
            <a:ahLst/>
            <a:cxnLst/>
            <a:rect r="r" b="b" t="t" l="l"/>
            <a:pathLst>
              <a:path h="501209" w="584500">
                <a:moveTo>
                  <a:pt x="0" y="0"/>
                </a:moveTo>
                <a:lnTo>
                  <a:pt x="584500" y="0"/>
                </a:lnTo>
                <a:lnTo>
                  <a:pt x="584500" y="501209"/>
                </a:lnTo>
                <a:lnTo>
                  <a:pt x="0" y="501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374417" y="7632887"/>
            <a:ext cx="533115" cy="457146"/>
          </a:xfrm>
          <a:custGeom>
            <a:avLst/>
            <a:gdLst/>
            <a:ahLst/>
            <a:cxnLst/>
            <a:rect r="r" b="b" t="t" l="l"/>
            <a:pathLst>
              <a:path h="457146" w="533115">
                <a:moveTo>
                  <a:pt x="0" y="0"/>
                </a:moveTo>
                <a:lnTo>
                  <a:pt x="533115" y="0"/>
                </a:lnTo>
                <a:lnTo>
                  <a:pt x="533115" y="457146"/>
                </a:lnTo>
                <a:lnTo>
                  <a:pt x="0" y="457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961456" y="3659760"/>
            <a:ext cx="821547" cy="821547"/>
          </a:xfrm>
          <a:custGeom>
            <a:avLst/>
            <a:gdLst/>
            <a:ahLst/>
            <a:cxnLst/>
            <a:rect r="r" b="b" t="t" l="l"/>
            <a:pathLst>
              <a:path h="821547" w="821547">
                <a:moveTo>
                  <a:pt x="0" y="0"/>
                </a:moveTo>
                <a:lnTo>
                  <a:pt x="821547" y="0"/>
                </a:lnTo>
                <a:lnTo>
                  <a:pt x="821547" y="821547"/>
                </a:lnTo>
                <a:lnTo>
                  <a:pt x="0" y="821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9543825" y="7588600"/>
            <a:ext cx="545721" cy="545721"/>
          </a:xfrm>
          <a:custGeom>
            <a:avLst/>
            <a:gdLst/>
            <a:ahLst/>
            <a:cxnLst/>
            <a:rect r="r" b="b" t="t" l="l"/>
            <a:pathLst>
              <a:path h="545721" w="545721">
                <a:moveTo>
                  <a:pt x="0" y="0"/>
                </a:moveTo>
                <a:lnTo>
                  <a:pt x="545720" y="0"/>
                </a:lnTo>
                <a:lnTo>
                  <a:pt x="545720" y="545720"/>
                </a:lnTo>
                <a:lnTo>
                  <a:pt x="0" y="545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836425" y="3788855"/>
            <a:ext cx="563358" cy="563358"/>
          </a:xfrm>
          <a:custGeom>
            <a:avLst/>
            <a:gdLst/>
            <a:ahLst/>
            <a:cxnLst/>
            <a:rect r="r" b="b" t="t" l="l"/>
            <a:pathLst>
              <a:path h="563358" w="563358">
                <a:moveTo>
                  <a:pt x="0" y="0"/>
                </a:moveTo>
                <a:lnTo>
                  <a:pt x="563358" y="0"/>
                </a:lnTo>
                <a:lnTo>
                  <a:pt x="563358" y="563358"/>
                </a:lnTo>
                <a:lnTo>
                  <a:pt x="0" y="5633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5282198" y="634365"/>
            <a:ext cx="772360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134">
                <a:solidFill>
                  <a:srgbClr val="2B2A2A"/>
                </a:solidFill>
                <a:latin typeface="Barlow Bold"/>
              </a:rPr>
              <a:t>OWNER ROLES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315472" y="1517709"/>
            <a:ext cx="9657057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A2A"/>
                </a:solidFill>
                <a:latin typeface="Barlow Medium"/>
              </a:rPr>
              <a:t>Owners who have all responsibilities of this website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904554" y="4328605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Bold"/>
              </a:rPr>
              <a:t>Start Events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25084" y="2595702"/>
            <a:ext cx="22558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02">
                <a:solidFill>
                  <a:srgbClr val="2B2A2A"/>
                </a:solidFill>
                <a:latin typeface="Barlow Semi-Bold"/>
              </a:rPr>
              <a:t>1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142850" y="3742135"/>
            <a:ext cx="285109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FFFFFF"/>
                </a:solidFill>
                <a:latin typeface="Barlow Semi-Bold"/>
              </a:rPr>
              <a:t>Manage other roles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142850" y="4385486"/>
            <a:ext cx="338534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FFFFFF"/>
                </a:solidFill>
                <a:latin typeface="Barlow Medium"/>
              </a:rPr>
              <a:t>They can manage another staff accounts for usual (data compromisation)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870958" y="2595702"/>
            <a:ext cx="22558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02">
                <a:solidFill>
                  <a:srgbClr val="FFFFFF"/>
                </a:solidFill>
                <a:latin typeface="Barlow Semi-Bold"/>
              </a:rPr>
              <a:t>2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757107" y="3742135"/>
            <a:ext cx="353427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Bold"/>
              </a:rPr>
              <a:t>Check submitted scores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888725" y="4385486"/>
            <a:ext cx="338534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2B2A2A"/>
                </a:solidFill>
                <a:latin typeface="Barlow"/>
              </a:rPr>
              <a:t>They can check scores after staff member or event manager submitted the event score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616833" y="2595702"/>
            <a:ext cx="22558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02">
                <a:solidFill>
                  <a:srgbClr val="2B2A2A"/>
                </a:solidFill>
                <a:latin typeface="Barlow Semi-Bold"/>
              </a:rPr>
              <a:t>3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665721" y="7533061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F4F4F3"/>
                </a:solidFill>
                <a:latin typeface="Barlow Semi-Bold"/>
              </a:rPr>
              <a:t>Approve scores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3665721" y="8176412"/>
            <a:ext cx="338534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F4F4F3"/>
                </a:solidFill>
                <a:latin typeface="Barlow Medium"/>
              </a:rPr>
              <a:t>They can approve submitted scores according to principal’s permission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393829" y="6386629"/>
            <a:ext cx="22558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02">
                <a:solidFill>
                  <a:srgbClr val="F4F4F3"/>
                </a:solidFill>
                <a:latin typeface="Barlow Semi-Bold"/>
              </a:rPr>
              <a:t>4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841431" y="7533061"/>
            <a:ext cx="22558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2B2A2A"/>
                </a:solidFill>
                <a:latin typeface="Barlow Semi-Bold"/>
              </a:rPr>
              <a:t>Update website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841431" y="8176412"/>
            <a:ext cx="3385344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57">
                <a:solidFill>
                  <a:srgbClr val="2B2A2A"/>
                </a:solidFill>
                <a:latin typeface="Barlow Medium"/>
              </a:rPr>
              <a:t>Keep website alive from updating live score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9569539" y="6386629"/>
            <a:ext cx="22558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02">
                <a:solidFill>
                  <a:srgbClr val="2B2A2A"/>
                </a:solidFill>
                <a:latin typeface="Barlow Semi-Bold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DAFzr3zLNFo</dc:identifier>
  <dcterms:modified xsi:type="dcterms:W3CDTF">2011-08-01T06:04:30Z</dcterms:modified>
  <cp:revision>1</cp:revision>
  <dc:title>Blue Modern Visual Data &amp; Chart Presentation </dc:title>
</cp:coreProperties>
</file>